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44" r:id="rId2"/>
  </p:sldMasterIdLst>
  <p:notesMasterIdLst>
    <p:notesMasterId r:id="rId29"/>
  </p:notesMasterIdLst>
  <p:sldIdLst>
    <p:sldId id="256" r:id="rId3"/>
    <p:sldId id="266" r:id="rId4"/>
    <p:sldId id="258" r:id="rId5"/>
    <p:sldId id="267" r:id="rId6"/>
    <p:sldId id="261" r:id="rId7"/>
    <p:sldId id="262" r:id="rId8"/>
    <p:sldId id="263" r:id="rId9"/>
    <p:sldId id="290" r:id="rId10"/>
    <p:sldId id="268" r:id="rId11"/>
    <p:sldId id="269" r:id="rId12"/>
    <p:sldId id="270" r:id="rId13"/>
    <p:sldId id="275" r:id="rId14"/>
    <p:sldId id="276" r:id="rId15"/>
    <p:sldId id="277" r:id="rId16"/>
    <p:sldId id="278" r:id="rId17"/>
    <p:sldId id="271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6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24A383-C997-40E9-AEC7-A77438C0086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5E03DAC-C68C-403B-BD36-F57946F45623}">
      <dgm:prSet custT="1"/>
      <dgm:spPr/>
      <dgm:t>
        <a:bodyPr/>
        <a:lstStyle/>
        <a:p>
          <a:pPr rtl="0"/>
          <a:r>
            <a:rPr lang="tr-TR" sz="2400" b="1" dirty="0" smtClean="0"/>
            <a:t>1. ADIM</a:t>
          </a:r>
          <a:endParaRPr lang="tr-TR" sz="2400" dirty="0"/>
        </a:p>
      </dgm:t>
    </dgm:pt>
    <dgm:pt modelId="{806D7F8C-BABD-4EF6-971C-B72888993FBD}" type="parTrans" cxnId="{90F4B652-3E08-40A5-A3F6-9C2181CA9AA4}">
      <dgm:prSet/>
      <dgm:spPr/>
      <dgm:t>
        <a:bodyPr/>
        <a:lstStyle/>
        <a:p>
          <a:endParaRPr lang="tr-TR"/>
        </a:p>
      </dgm:t>
    </dgm:pt>
    <dgm:pt modelId="{6096F884-87AB-495F-B2AD-6C9B77383092}" type="sibTrans" cxnId="{90F4B652-3E08-40A5-A3F6-9C2181CA9AA4}">
      <dgm:prSet/>
      <dgm:spPr/>
      <dgm:t>
        <a:bodyPr/>
        <a:lstStyle/>
        <a:p>
          <a:endParaRPr lang="tr-TR"/>
        </a:p>
      </dgm:t>
    </dgm:pt>
    <dgm:pt modelId="{10DBE20A-1B73-472B-B592-EAEF16D5B7D1}">
      <dgm:prSet custT="1"/>
      <dgm:spPr/>
      <dgm:t>
        <a:bodyPr/>
        <a:lstStyle/>
        <a:p>
          <a:pPr rtl="0"/>
          <a:r>
            <a:rPr lang="tr-TR" sz="2400" b="1" dirty="0" smtClean="0"/>
            <a:t>2. ADIM</a:t>
          </a:r>
          <a:endParaRPr lang="tr-TR" sz="2400" dirty="0"/>
        </a:p>
      </dgm:t>
    </dgm:pt>
    <dgm:pt modelId="{6B3DCD48-5C6A-485C-BC35-344AB3AC96F3}" type="parTrans" cxnId="{9C0D0431-2524-493F-A43A-A5AA5A6FF6A7}">
      <dgm:prSet/>
      <dgm:spPr/>
      <dgm:t>
        <a:bodyPr/>
        <a:lstStyle/>
        <a:p>
          <a:endParaRPr lang="tr-TR"/>
        </a:p>
      </dgm:t>
    </dgm:pt>
    <dgm:pt modelId="{FDA0917D-CDC0-41AD-B495-23F440227982}" type="sibTrans" cxnId="{9C0D0431-2524-493F-A43A-A5AA5A6FF6A7}">
      <dgm:prSet/>
      <dgm:spPr/>
      <dgm:t>
        <a:bodyPr/>
        <a:lstStyle/>
        <a:p>
          <a:endParaRPr lang="tr-TR"/>
        </a:p>
      </dgm:t>
    </dgm:pt>
    <dgm:pt modelId="{34B691D3-B67E-44C6-BA8D-8B1674F3A2C0}">
      <dgm:prSet custT="1"/>
      <dgm:spPr/>
      <dgm:t>
        <a:bodyPr/>
        <a:lstStyle/>
        <a:p>
          <a:pPr rtl="0"/>
          <a:r>
            <a:rPr lang="tr-TR" sz="2400" b="1" dirty="0" smtClean="0"/>
            <a:t>3. ADIM</a:t>
          </a:r>
          <a:endParaRPr lang="tr-TR" sz="2400" dirty="0"/>
        </a:p>
      </dgm:t>
    </dgm:pt>
    <dgm:pt modelId="{5A30C8C9-BB2E-4D56-B208-DB322B7A1565}" type="parTrans" cxnId="{7FA79A28-117F-4A0E-8A38-8683A98F98E1}">
      <dgm:prSet/>
      <dgm:spPr/>
      <dgm:t>
        <a:bodyPr/>
        <a:lstStyle/>
        <a:p>
          <a:endParaRPr lang="tr-TR"/>
        </a:p>
      </dgm:t>
    </dgm:pt>
    <dgm:pt modelId="{11684F86-CFF0-4C88-B96D-99C36358F272}" type="sibTrans" cxnId="{7FA79A28-117F-4A0E-8A38-8683A98F98E1}">
      <dgm:prSet/>
      <dgm:spPr/>
      <dgm:t>
        <a:bodyPr/>
        <a:lstStyle/>
        <a:p>
          <a:endParaRPr lang="tr-TR"/>
        </a:p>
      </dgm:t>
    </dgm:pt>
    <dgm:pt modelId="{B2A2AE22-CBF7-43DC-AB78-0832D3B6AB11}">
      <dgm:prSet custT="1"/>
      <dgm:spPr/>
      <dgm:t>
        <a:bodyPr/>
        <a:lstStyle/>
        <a:p>
          <a:pPr rtl="0"/>
          <a:r>
            <a:rPr lang="tr-TR" sz="2400" b="1" dirty="0" smtClean="0"/>
            <a:t>4. ADIM</a:t>
          </a:r>
          <a:endParaRPr lang="tr-TR" sz="2400" dirty="0"/>
        </a:p>
      </dgm:t>
    </dgm:pt>
    <dgm:pt modelId="{F98529EF-14A7-4DF6-8965-6961795A999E}" type="parTrans" cxnId="{F4CFFE32-040B-4FA4-A3B7-5398349A1039}">
      <dgm:prSet/>
      <dgm:spPr/>
      <dgm:t>
        <a:bodyPr/>
        <a:lstStyle/>
        <a:p>
          <a:endParaRPr lang="tr-TR"/>
        </a:p>
      </dgm:t>
    </dgm:pt>
    <dgm:pt modelId="{A8C9AFA6-EDB9-4357-BA77-9DCAE99E5F26}" type="sibTrans" cxnId="{F4CFFE32-040B-4FA4-A3B7-5398349A1039}">
      <dgm:prSet/>
      <dgm:spPr/>
      <dgm:t>
        <a:bodyPr/>
        <a:lstStyle/>
        <a:p>
          <a:endParaRPr lang="tr-TR"/>
        </a:p>
      </dgm:t>
    </dgm:pt>
    <dgm:pt modelId="{E8BAF6D3-69AA-47CD-BA08-3427A57F3B6C}">
      <dgm:prSet custT="1"/>
      <dgm:spPr/>
      <dgm:t>
        <a:bodyPr/>
        <a:lstStyle/>
        <a:p>
          <a:pPr rtl="0"/>
          <a:r>
            <a:rPr lang="tr-TR" sz="2400" b="1" i="1" dirty="0" smtClean="0"/>
            <a:t>5. ADIM</a:t>
          </a:r>
          <a:endParaRPr lang="tr-TR" sz="2400" dirty="0"/>
        </a:p>
      </dgm:t>
    </dgm:pt>
    <dgm:pt modelId="{D8FBDF5B-314F-4962-B9E5-78D07470EDBC}" type="parTrans" cxnId="{96B26884-70B2-4CD4-B665-AF598653A3E8}">
      <dgm:prSet/>
      <dgm:spPr/>
      <dgm:t>
        <a:bodyPr/>
        <a:lstStyle/>
        <a:p>
          <a:endParaRPr lang="tr-TR"/>
        </a:p>
      </dgm:t>
    </dgm:pt>
    <dgm:pt modelId="{16C98F59-CD5D-4FB3-BB35-BF5A294ADDFA}" type="sibTrans" cxnId="{96B26884-70B2-4CD4-B665-AF598653A3E8}">
      <dgm:prSet/>
      <dgm:spPr/>
      <dgm:t>
        <a:bodyPr/>
        <a:lstStyle/>
        <a:p>
          <a:endParaRPr lang="tr-TR"/>
        </a:p>
      </dgm:t>
    </dgm:pt>
    <dgm:pt modelId="{3C5835B3-2FF6-4729-8002-B83AA50EEF77}">
      <dgm:prSet custT="1"/>
      <dgm:spPr/>
      <dgm:t>
        <a:bodyPr/>
        <a:lstStyle/>
        <a:p>
          <a:pPr rtl="0"/>
          <a:r>
            <a:rPr lang="tr-TR" sz="2400" b="1" dirty="0" smtClean="0"/>
            <a:t>6. ADIM</a:t>
          </a:r>
          <a:endParaRPr lang="tr-TR" sz="2400" dirty="0"/>
        </a:p>
      </dgm:t>
    </dgm:pt>
    <dgm:pt modelId="{B25D2051-F091-4B5C-8DF2-963C54F4BE8D}" type="parTrans" cxnId="{B07A5F0C-3698-41F2-B138-7A638A38F3E3}">
      <dgm:prSet/>
      <dgm:spPr/>
      <dgm:t>
        <a:bodyPr/>
        <a:lstStyle/>
        <a:p>
          <a:endParaRPr lang="tr-TR"/>
        </a:p>
      </dgm:t>
    </dgm:pt>
    <dgm:pt modelId="{C285D260-3C31-4C5C-9C9E-D877DC0CEFC6}" type="sibTrans" cxnId="{B07A5F0C-3698-41F2-B138-7A638A38F3E3}">
      <dgm:prSet/>
      <dgm:spPr/>
      <dgm:t>
        <a:bodyPr/>
        <a:lstStyle/>
        <a:p>
          <a:endParaRPr lang="tr-TR"/>
        </a:p>
      </dgm:t>
    </dgm:pt>
    <dgm:pt modelId="{0D48D183-2BA9-47D0-852F-7CA94A2DD4CC}">
      <dgm:prSet custT="1"/>
      <dgm:spPr/>
      <dgm:t>
        <a:bodyPr/>
        <a:lstStyle/>
        <a:p>
          <a:r>
            <a:rPr lang="tr-TR" sz="2000" dirty="0" smtClean="0"/>
            <a:t>Risk Değerlendirmesi Ekibinin Kurulması</a:t>
          </a:r>
          <a:endParaRPr lang="tr-TR" sz="2000" dirty="0"/>
        </a:p>
      </dgm:t>
    </dgm:pt>
    <dgm:pt modelId="{3321F27D-869B-43B6-947F-05E9C504D821}" type="parTrans" cxnId="{907E4E10-2FF7-4427-A87F-A0B2595AB703}">
      <dgm:prSet/>
      <dgm:spPr/>
      <dgm:t>
        <a:bodyPr/>
        <a:lstStyle/>
        <a:p>
          <a:endParaRPr lang="tr-TR"/>
        </a:p>
      </dgm:t>
    </dgm:pt>
    <dgm:pt modelId="{5FCAAD14-D303-41C2-89C5-1AE350D0D74B}" type="sibTrans" cxnId="{907E4E10-2FF7-4427-A87F-A0B2595AB703}">
      <dgm:prSet/>
      <dgm:spPr/>
      <dgm:t>
        <a:bodyPr/>
        <a:lstStyle/>
        <a:p>
          <a:endParaRPr lang="tr-TR"/>
        </a:p>
      </dgm:t>
    </dgm:pt>
    <dgm:pt modelId="{1CDD6FB0-D755-47D8-AE89-13AF0AB99666}">
      <dgm:prSet custT="1"/>
      <dgm:spPr/>
      <dgm:t>
        <a:bodyPr/>
        <a:lstStyle/>
        <a:p>
          <a:pPr rtl="0"/>
          <a:r>
            <a:rPr lang="tr-TR" sz="2000" dirty="0" smtClean="0"/>
            <a:t>Risk Değerlendirmesi Yapılacak Alan ve Faaliyetlerin Tanımlanması</a:t>
          </a:r>
          <a:endParaRPr lang="tr-TR" sz="2000" dirty="0"/>
        </a:p>
      </dgm:t>
    </dgm:pt>
    <dgm:pt modelId="{B8074425-80BD-4999-80A3-36062DB73831}" type="parTrans" cxnId="{24DA6553-E891-4678-8042-085367F2EE5C}">
      <dgm:prSet/>
      <dgm:spPr/>
      <dgm:t>
        <a:bodyPr/>
        <a:lstStyle/>
        <a:p>
          <a:endParaRPr lang="tr-TR"/>
        </a:p>
      </dgm:t>
    </dgm:pt>
    <dgm:pt modelId="{EB1D4636-8ACA-434A-A285-F2894A90E932}" type="sibTrans" cxnId="{24DA6553-E891-4678-8042-085367F2EE5C}">
      <dgm:prSet/>
      <dgm:spPr/>
      <dgm:t>
        <a:bodyPr/>
        <a:lstStyle/>
        <a:p>
          <a:endParaRPr lang="tr-TR"/>
        </a:p>
      </dgm:t>
    </dgm:pt>
    <dgm:pt modelId="{7DD16444-E4E1-46EA-8585-B4F8E0F6F398}">
      <dgm:prSet custT="1"/>
      <dgm:spPr/>
      <dgm:t>
        <a:bodyPr/>
        <a:lstStyle/>
        <a:p>
          <a:pPr rtl="0"/>
          <a:r>
            <a:rPr lang="tr-TR" sz="2000" i="1" dirty="0" smtClean="0"/>
            <a:t>Risk Değerlendirme Planının Oluşturulması</a:t>
          </a:r>
          <a:endParaRPr lang="tr-TR" sz="2000" dirty="0"/>
        </a:p>
      </dgm:t>
    </dgm:pt>
    <dgm:pt modelId="{BD3ABFD3-91E8-4991-B553-8D0271175AB5}" type="parTrans" cxnId="{58987D16-A20F-491C-AA86-000035B501CB}">
      <dgm:prSet/>
      <dgm:spPr/>
      <dgm:t>
        <a:bodyPr/>
        <a:lstStyle/>
        <a:p>
          <a:endParaRPr lang="tr-TR"/>
        </a:p>
      </dgm:t>
    </dgm:pt>
    <dgm:pt modelId="{2F9FC042-4D08-465B-AF25-099D43AB85E3}" type="sibTrans" cxnId="{58987D16-A20F-491C-AA86-000035B501CB}">
      <dgm:prSet/>
      <dgm:spPr/>
      <dgm:t>
        <a:bodyPr/>
        <a:lstStyle/>
        <a:p>
          <a:endParaRPr lang="tr-TR"/>
        </a:p>
      </dgm:t>
    </dgm:pt>
    <dgm:pt modelId="{8C12B5DD-8809-4522-83E4-BAD547142A4D}">
      <dgm:prSet custT="1"/>
      <dgm:spPr/>
      <dgm:t>
        <a:bodyPr/>
        <a:lstStyle/>
        <a:p>
          <a:pPr rtl="0"/>
          <a:r>
            <a:rPr lang="tr-TR" sz="2000" i="1" dirty="0" smtClean="0"/>
            <a:t>Risk Değerlendirme Ekiplerinin Eğitimi </a:t>
          </a:r>
          <a:endParaRPr lang="tr-TR" sz="2000" dirty="0"/>
        </a:p>
      </dgm:t>
    </dgm:pt>
    <dgm:pt modelId="{7E0E5E39-D55A-41B0-BBC4-C5DEA13DBCCD}" type="parTrans" cxnId="{3B9EDB14-4FF7-4DF7-B7A2-51EF8A256054}">
      <dgm:prSet/>
      <dgm:spPr/>
      <dgm:t>
        <a:bodyPr/>
        <a:lstStyle/>
        <a:p>
          <a:endParaRPr lang="tr-TR"/>
        </a:p>
      </dgm:t>
    </dgm:pt>
    <dgm:pt modelId="{815E95FA-11D1-4FC9-B4D5-EA004ED85834}" type="sibTrans" cxnId="{3B9EDB14-4FF7-4DF7-B7A2-51EF8A256054}">
      <dgm:prSet/>
      <dgm:spPr/>
      <dgm:t>
        <a:bodyPr/>
        <a:lstStyle/>
        <a:p>
          <a:endParaRPr lang="tr-TR"/>
        </a:p>
      </dgm:t>
    </dgm:pt>
    <dgm:pt modelId="{B4F7DF29-1A0D-483B-9A0F-4DBA71EEEDFB}">
      <dgm:prSet custT="1"/>
      <dgm:spPr/>
      <dgm:t>
        <a:bodyPr/>
        <a:lstStyle/>
        <a:p>
          <a:pPr rtl="0"/>
          <a:r>
            <a:rPr lang="tr-TR" sz="2000" i="1" dirty="0" smtClean="0"/>
            <a:t>Risk Değerlendirme Ekiplerinin Ön Hazırlık Yapması ve </a:t>
          </a:r>
          <a:r>
            <a:rPr lang="tr-TR" sz="2000" dirty="0" smtClean="0"/>
            <a:t>Bilgi Toplama</a:t>
          </a:r>
          <a:endParaRPr lang="tr-TR" sz="2000" dirty="0"/>
        </a:p>
      </dgm:t>
    </dgm:pt>
    <dgm:pt modelId="{601D93C4-52B4-43B5-9354-5BB3ACBB2209}" type="parTrans" cxnId="{C568A3A1-C70E-4A17-BFBA-E01C0279234D}">
      <dgm:prSet/>
      <dgm:spPr/>
      <dgm:t>
        <a:bodyPr/>
        <a:lstStyle/>
        <a:p>
          <a:endParaRPr lang="tr-TR"/>
        </a:p>
      </dgm:t>
    </dgm:pt>
    <dgm:pt modelId="{A2665591-A885-4F7B-8153-AA05DE8D75F4}" type="sibTrans" cxnId="{C568A3A1-C70E-4A17-BFBA-E01C0279234D}">
      <dgm:prSet/>
      <dgm:spPr/>
      <dgm:t>
        <a:bodyPr/>
        <a:lstStyle/>
        <a:p>
          <a:endParaRPr lang="tr-TR"/>
        </a:p>
      </dgm:t>
    </dgm:pt>
    <dgm:pt modelId="{769F7490-6D47-4924-9F70-38CEEB4EEFA4}">
      <dgm:prSet custT="1"/>
      <dgm:spPr/>
      <dgm:t>
        <a:bodyPr/>
        <a:lstStyle/>
        <a:p>
          <a:pPr rtl="0"/>
          <a:r>
            <a:rPr lang="tr-TR" sz="2000" i="1" dirty="0" smtClean="0"/>
            <a:t>İş Sağlığı ve Güvenliği Tehlike ve Risklerinin Tanımlanması</a:t>
          </a:r>
          <a:endParaRPr lang="tr-TR" sz="2000" dirty="0"/>
        </a:p>
      </dgm:t>
    </dgm:pt>
    <dgm:pt modelId="{5C7EFB26-DEDE-42DE-9346-DA299A05D3A8}" type="parTrans" cxnId="{5822B179-2278-414E-90FA-94C3037A7D57}">
      <dgm:prSet/>
      <dgm:spPr/>
      <dgm:t>
        <a:bodyPr/>
        <a:lstStyle/>
        <a:p>
          <a:endParaRPr lang="tr-TR"/>
        </a:p>
      </dgm:t>
    </dgm:pt>
    <dgm:pt modelId="{8FC94266-C8AB-4E1D-B339-06B12CB894B0}" type="sibTrans" cxnId="{5822B179-2278-414E-90FA-94C3037A7D57}">
      <dgm:prSet/>
      <dgm:spPr/>
      <dgm:t>
        <a:bodyPr/>
        <a:lstStyle/>
        <a:p>
          <a:endParaRPr lang="tr-TR"/>
        </a:p>
      </dgm:t>
    </dgm:pt>
    <dgm:pt modelId="{7B01CEDB-D6AD-4857-BAAA-17397C71B6C0}" type="pres">
      <dgm:prSet presAssocID="{2D24A383-C997-40E9-AEC7-A77438C0086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5670927-E98D-497F-8091-237708ACFC6E}" type="pres">
      <dgm:prSet presAssocID="{A5E03DAC-C68C-403B-BD36-F57946F45623}" presName="linNode" presStyleCnt="0"/>
      <dgm:spPr/>
    </dgm:pt>
    <dgm:pt modelId="{108A26D0-7ACF-4CB9-87BD-48747EDF1C82}" type="pres">
      <dgm:prSet presAssocID="{A5E03DAC-C68C-403B-BD36-F57946F45623}" presName="parentText" presStyleLbl="node1" presStyleIdx="0" presStyleCnt="6" custScaleX="6576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4C57CD-AE0A-4A75-B8C0-8A4568AF8DBA}" type="pres">
      <dgm:prSet presAssocID="{A5E03DAC-C68C-403B-BD36-F57946F45623}" presName="descendantText" presStyleLbl="alignAccFollowNode1" presStyleIdx="0" presStyleCnt="6" custScaleX="1142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3DEF42D-CF03-45E9-9B0A-B2F75A21FFDC}" type="pres">
      <dgm:prSet presAssocID="{6096F884-87AB-495F-B2AD-6C9B77383092}" presName="sp" presStyleCnt="0"/>
      <dgm:spPr/>
    </dgm:pt>
    <dgm:pt modelId="{C262F37B-4C23-4DA9-A338-883ABB94970D}" type="pres">
      <dgm:prSet presAssocID="{10DBE20A-1B73-472B-B592-EAEF16D5B7D1}" presName="linNode" presStyleCnt="0"/>
      <dgm:spPr/>
    </dgm:pt>
    <dgm:pt modelId="{7FC79839-773C-4A62-966C-5E6135FEC06E}" type="pres">
      <dgm:prSet presAssocID="{10DBE20A-1B73-472B-B592-EAEF16D5B7D1}" presName="parentText" presStyleLbl="node1" presStyleIdx="1" presStyleCnt="6" custScaleX="6576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A21114-6FFB-4913-988C-1B42A59151CD}" type="pres">
      <dgm:prSet presAssocID="{10DBE20A-1B73-472B-B592-EAEF16D5B7D1}" presName="descendantText" presStyleLbl="alignAccFollowNode1" presStyleIdx="1" presStyleCnt="6" custScaleX="1142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BE7B84-BDD4-44D4-BBFD-4094BAE51687}" type="pres">
      <dgm:prSet presAssocID="{FDA0917D-CDC0-41AD-B495-23F440227982}" presName="sp" presStyleCnt="0"/>
      <dgm:spPr/>
    </dgm:pt>
    <dgm:pt modelId="{09F42972-F33D-4137-B76D-651FD7FE8C4B}" type="pres">
      <dgm:prSet presAssocID="{34B691D3-B67E-44C6-BA8D-8B1674F3A2C0}" presName="linNode" presStyleCnt="0"/>
      <dgm:spPr/>
    </dgm:pt>
    <dgm:pt modelId="{0122D2F0-BF93-4DA4-B309-E96D1F3E9178}" type="pres">
      <dgm:prSet presAssocID="{34B691D3-B67E-44C6-BA8D-8B1674F3A2C0}" presName="parentText" presStyleLbl="node1" presStyleIdx="2" presStyleCnt="6" custScaleX="6576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8A4E73-2D27-44A4-AD96-6DAE2C9C70B8}" type="pres">
      <dgm:prSet presAssocID="{34B691D3-B67E-44C6-BA8D-8B1674F3A2C0}" presName="descendantText" presStyleLbl="alignAccFollowNode1" presStyleIdx="2" presStyleCnt="6" custScaleX="1142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4521713-8C27-42CF-841F-6EE0919FDA89}" type="pres">
      <dgm:prSet presAssocID="{11684F86-CFF0-4C88-B96D-99C36358F272}" presName="sp" presStyleCnt="0"/>
      <dgm:spPr/>
    </dgm:pt>
    <dgm:pt modelId="{649AECE0-140C-4F9E-886B-21C80EC889FC}" type="pres">
      <dgm:prSet presAssocID="{B2A2AE22-CBF7-43DC-AB78-0832D3B6AB11}" presName="linNode" presStyleCnt="0"/>
      <dgm:spPr/>
    </dgm:pt>
    <dgm:pt modelId="{6FF5B64D-AF06-4357-9343-6C7BA672E342}" type="pres">
      <dgm:prSet presAssocID="{B2A2AE22-CBF7-43DC-AB78-0832D3B6AB11}" presName="parentText" presStyleLbl="node1" presStyleIdx="3" presStyleCnt="6" custScaleX="6576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211E35-7436-45FB-8B9E-841AF7A7E477}" type="pres">
      <dgm:prSet presAssocID="{B2A2AE22-CBF7-43DC-AB78-0832D3B6AB11}" presName="descendantText" presStyleLbl="alignAccFollowNode1" presStyleIdx="3" presStyleCnt="6" custScaleX="1142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762657E-6FB7-42D6-8BF9-3F2DEF268D3F}" type="pres">
      <dgm:prSet presAssocID="{A8C9AFA6-EDB9-4357-BA77-9DCAE99E5F26}" presName="sp" presStyleCnt="0"/>
      <dgm:spPr/>
    </dgm:pt>
    <dgm:pt modelId="{411005FA-D520-4B9A-94B9-8F0DC65A8F45}" type="pres">
      <dgm:prSet presAssocID="{E8BAF6D3-69AA-47CD-BA08-3427A57F3B6C}" presName="linNode" presStyleCnt="0"/>
      <dgm:spPr/>
    </dgm:pt>
    <dgm:pt modelId="{EC00600B-D488-469C-89E0-5D9D0AA21FF1}" type="pres">
      <dgm:prSet presAssocID="{E8BAF6D3-69AA-47CD-BA08-3427A57F3B6C}" presName="parentText" presStyleLbl="node1" presStyleIdx="4" presStyleCnt="6" custScaleX="6576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75CDA4D-718F-49B3-B43F-F56F2D7460AE}" type="pres">
      <dgm:prSet presAssocID="{E8BAF6D3-69AA-47CD-BA08-3427A57F3B6C}" presName="descendantText" presStyleLbl="alignAccFollowNode1" presStyleIdx="4" presStyleCnt="6" custScaleX="1142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87D8182-817C-4301-88A5-A50881F8B74C}" type="pres">
      <dgm:prSet presAssocID="{16C98F59-CD5D-4FB3-BB35-BF5A294ADDFA}" presName="sp" presStyleCnt="0"/>
      <dgm:spPr/>
    </dgm:pt>
    <dgm:pt modelId="{5ED2F673-85B5-4496-9C4B-3FBA9C645ADA}" type="pres">
      <dgm:prSet presAssocID="{3C5835B3-2FF6-4729-8002-B83AA50EEF77}" presName="linNode" presStyleCnt="0"/>
      <dgm:spPr/>
    </dgm:pt>
    <dgm:pt modelId="{B0D8039E-EF9E-4AEE-A91E-516DE7C4DB2D}" type="pres">
      <dgm:prSet presAssocID="{3C5835B3-2FF6-4729-8002-B83AA50EEF77}" presName="parentText" presStyleLbl="node1" presStyleIdx="5" presStyleCnt="6" custScaleX="65769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81BF273-9EAD-447A-8271-A371D203AB6A}" type="pres">
      <dgm:prSet presAssocID="{3C5835B3-2FF6-4729-8002-B83AA50EEF77}" presName="descendantText" presStyleLbl="alignAccFollowNode1" presStyleIdx="5" presStyleCnt="6" custScaleX="11421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973E7CE-B672-46A4-B9A2-D8A36054EF5C}" type="presOf" srcId="{A5E03DAC-C68C-403B-BD36-F57946F45623}" destId="{108A26D0-7ACF-4CB9-87BD-48747EDF1C82}" srcOrd="0" destOrd="0" presId="urn:microsoft.com/office/officeart/2005/8/layout/vList5"/>
    <dgm:cxn modelId="{9C0D0431-2524-493F-A43A-A5AA5A6FF6A7}" srcId="{2D24A383-C997-40E9-AEC7-A77438C00867}" destId="{10DBE20A-1B73-472B-B592-EAEF16D5B7D1}" srcOrd="1" destOrd="0" parTransId="{6B3DCD48-5C6A-485C-BC35-344AB3AC96F3}" sibTransId="{FDA0917D-CDC0-41AD-B495-23F440227982}"/>
    <dgm:cxn modelId="{F5AD998D-E8CB-4929-9FE2-31DE4DFBAC0F}" type="presOf" srcId="{769F7490-6D47-4924-9F70-38CEEB4EEFA4}" destId="{681BF273-9EAD-447A-8271-A371D203AB6A}" srcOrd="0" destOrd="0" presId="urn:microsoft.com/office/officeart/2005/8/layout/vList5"/>
    <dgm:cxn modelId="{3F14CFB2-E554-4A20-A76B-B658CF33A87D}" type="presOf" srcId="{B4F7DF29-1A0D-483B-9A0F-4DBA71EEEDFB}" destId="{175CDA4D-718F-49B3-B43F-F56F2D7460AE}" srcOrd="0" destOrd="0" presId="urn:microsoft.com/office/officeart/2005/8/layout/vList5"/>
    <dgm:cxn modelId="{5822B179-2278-414E-90FA-94C3037A7D57}" srcId="{3C5835B3-2FF6-4729-8002-B83AA50EEF77}" destId="{769F7490-6D47-4924-9F70-38CEEB4EEFA4}" srcOrd="0" destOrd="0" parTransId="{5C7EFB26-DEDE-42DE-9346-DA299A05D3A8}" sibTransId="{8FC94266-C8AB-4E1D-B339-06B12CB894B0}"/>
    <dgm:cxn modelId="{629BC798-2BB7-41C8-AB26-35EF140907E7}" type="presOf" srcId="{E8BAF6D3-69AA-47CD-BA08-3427A57F3B6C}" destId="{EC00600B-D488-469C-89E0-5D9D0AA21FF1}" srcOrd="0" destOrd="0" presId="urn:microsoft.com/office/officeart/2005/8/layout/vList5"/>
    <dgm:cxn modelId="{C568A3A1-C70E-4A17-BFBA-E01C0279234D}" srcId="{E8BAF6D3-69AA-47CD-BA08-3427A57F3B6C}" destId="{B4F7DF29-1A0D-483B-9A0F-4DBA71EEEDFB}" srcOrd="0" destOrd="0" parTransId="{601D93C4-52B4-43B5-9354-5BB3ACBB2209}" sibTransId="{A2665591-A885-4F7B-8153-AA05DE8D75F4}"/>
    <dgm:cxn modelId="{649A0A92-8FDF-4ED2-A2DE-58774E84B272}" type="presOf" srcId="{7DD16444-E4E1-46EA-8585-B4F8E0F6F398}" destId="{458A4E73-2D27-44A4-AD96-6DAE2C9C70B8}" srcOrd="0" destOrd="0" presId="urn:microsoft.com/office/officeart/2005/8/layout/vList5"/>
    <dgm:cxn modelId="{90F4B652-3E08-40A5-A3F6-9C2181CA9AA4}" srcId="{2D24A383-C997-40E9-AEC7-A77438C00867}" destId="{A5E03DAC-C68C-403B-BD36-F57946F45623}" srcOrd="0" destOrd="0" parTransId="{806D7F8C-BABD-4EF6-971C-B72888993FBD}" sibTransId="{6096F884-87AB-495F-B2AD-6C9B77383092}"/>
    <dgm:cxn modelId="{58987D16-A20F-491C-AA86-000035B501CB}" srcId="{34B691D3-B67E-44C6-BA8D-8B1674F3A2C0}" destId="{7DD16444-E4E1-46EA-8585-B4F8E0F6F398}" srcOrd="0" destOrd="0" parTransId="{BD3ABFD3-91E8-4991-B553-8D0271175AB5}" sibTransId="{2F9FC042-4D08-465B-AF25-099D43AB85E3}"/>
    <dgm:cxn modelId="{F3A2653F-2018-4CE9-8713-7F73BDCCB0AF}" type="presOf" srcId="{2D24A383-C997-40E9-AEC7-A77438C00867}" destId="{7B01CEDB-D6AD-4857-BAAA-17397C71B6C0}" srcOrd="0" destOrd="0" presId="urn:microsoft.com/office/officeart/2005/8/layout/vList5"/>
    <dgm:cxn modelId="{907E4E10-2FF7-4427-A87F-A0B2595AB703}" srcId="{A5E03DAC-C68C-403B-BD36-F57946F45623}" destId="{0D48D183-2BA9-47D0-852F-7CA94A2DD4CC}" srcOrd="0" destOrd="0" parTransId="{3321F27D-869B-43B6-947F-05E9C504D821}" sibTransId="{5FCAAD14-D303-41C2-89C5-1AE350D0D74B}"/>
    <dgm:cxn modelId="{39D4D1EC-1331-4BD0-B3F1-6737173F8ACB}" type="presOf" srcId="{B2A2AE22-CBF7-43DC-AB78-0832D3B6AB11}" destId="{6FF5B64D-AF06-4357-9343-6C7BA672E342}" srcOrd="0" destOrd="0" presId="urn:microsoft.com/office/officeart/2005/8/layout/vList5"/>
    <dgm:cxn modelId="{487FCE26-6288-42BE-8CE6-B7F2DC324E80}" type="presOf" srcId="{1CDD6FB0-D755-47D8-AE89-13AF0AB99666}" destId="{91A21114-6FFB-4913-988C-1B42A59151CD}" srcOrd="0" destOrd="0" presId="urn:microsoft.com/office/officeart/2005/8/layout/vList5"/>
    <dgm:cxn modelId="{1371269C-6B1A-4643-9F15-5ADE19C72753}" type="presOf" srcId="{34B691D3-B67E-44C6-BA8D-8B1674F3A2C0}" destId="{0122D2F0-BF93-4DA4-B309-E96D1F3E9178}" srcOrd="0" destOrd="0" presId="urn:microsoft.com/office/officeart/2005/8/layout/vList5"/>
    <dgm:cxn modelId="{F4CFFE32-040B-4FA4-A3B7-5398349A1039}" srcId="{2D24A383-C997-40E9-AEC7-A77438C00867}" destId="{B2A2AE22-CBF7-43DC-AB78-0832D3B6AB11}" srcOrd="3" destOrd="0" parTransId="{F98529EF-14A7-4DF6-8965-6961795A999E}" sibTransId="{A8C9AFA6-EDB9-4357-BA77-9DCAE99E5F26}"/>
    <dgm:cxn modelId="{B07A5F0C-3698-41F2-B138-7A638A38F3E3}" srcId="{2D24A383-C997-40E9-AEC7-A77438C00867}" destId="{3C5835B3-2FF6-4729-8002-B83AA50EEF77}" srcOrd="5" destOrd="0" parTransId="{B25D2051-F091-4B5C-8DF2-963C54F4BE8D}" sibTransId="{C285D260-3C31-4C5C-9C9E-D877DC0CEFC6}"/>
    <dgm:cxn modelId="{7FA79A28-117F-4A0E-8A38-8683A98F98E1}" srcId="{2D24A383-C997-40E9-AEC7-A77438C00867}" destId="{34B691D3-B67E-44C6-BA8D-8B1674F3A2C0}" srcOrd="2" destOrd="0" parTransId="{5A30C8C9-BB2E-4D56-B208-DB322B7A1565}" sibTransId="{11684F86-CFF0-4C88-B96D-99C36358F272}"/>
    <dgm:cxn modelId="{4E1C442D-95C1-40CE-8E9B-5B69AA2A8B3D}" type="presOf" srcId="{8C12B5DD-8809-4522-83E4-BAD547142A4D}" destId="{43211E35-7436-45FB-8B9E-841AF7A7E477}" srcOrd="0" destOrd="0" presId="urn:microsoft.com/office/officeart/2005/8/layout/vList5"/>
    <dgm:cxn modelId="{3B9EDB14-4FF7-4DF7-B7A2-51EF8A256054}" srcId="{B2A2AE22-CBF7-43DC-AB78-0832D3B6AB11}" destId="{8C12B5DD-8809-4522-83E4-BAD547142A4D}" srcOrd="0" destOrd="0" parTransId="{7E0E5E39-D55A-41B0-BBC4-C5DEA13DBCCD}" sibTransId="{815E95FA-11D1-4FC9-B4D5-EA004ED85834}"/>
    <dgm:cxn modelId="{A9C5E76B-B040-49F5-9BFD-A38A47EA971F}" type="presOf" srcId="{0D48D183-2BA9-47D0-852F-7CA94A2DD4CC}" destId="{7F4C57CD-AE0A-4A75-B8C0-8A4568AF8DBA}" srcOrd="0" destOrd="0" presId="urn:microsoft.com/office/officeart/2005/8/layout/vList5"/>
    <dgm:cxn modelId="{C6831B0B-00B9-404F-A10D-54CC2CC3EAB3}" type="presOf" srcId="{10DBE20A-1B73-472B-B592-EAEF16D5B7D1}" destId="{7FC79839-773C-4A62-966C-5E6135FEC06E}" srcOrd="0" destOrd="0" presId="urn:microsoft.com/office/officeart/2005/8/layout/vList5"/>
    <dgm:cxn modelId="{96B26884-70B2-4CD4-B665-AF598653A3E8}" srcId="{2D24A383-C997-40E9-AEC7-A77438C00867}" destId="{E8BAF6D3-69AA-47CD-BA08-3427A57F3B6C}" srcOrd="4" destOrd="0" parTransId="{D8FBDF5B-314F-4962-B9E5-78D07470EDBC}" sibTransId="{16C98F59-CD5D-4FB3-BB35-BF5A294ADDFA}"/>
    <dgm:cxn modelId="{24DA6553-E891-4678-8042-085367F2EE5C}" srcId="{10DBE20A-1B73-472B-B592-EAEF16D5B7D1}" destId="{1CDD6FB0-D755-47D8-AE89-13AF0AB99666}" srcOrd="0" destOrd="0" parTransId="{B8074425-80BD-4999-80A3-36062DB73831}" sibTransId="{EB1D4636-8ACA-434A-A285-F2894A90E932}"/>
    <dgm:cxn modelId="{6B6DFC5F-081E-4BA3-BA42-3F8173913214}" type="presOf" srcId="{3C5835B3-2FF6-4729-8002-B83AA50EEF77}" destId="{B0D8039E-EF9E-4AEE-A91E-516DE7C4DB2D}" srcOrd="0" destOrd="0" presId="urn:microsoft.com/office/officeart/2005/8/layout/vList5"/>
    <dgm:cxn modelId="{398CE5D3-2465-4EA9-9378-5751BEBF3BD9}" type="presParOf" srcId="{7B01CEDB-D6AD-4857-BAAA-17397C71B6C0}" destId="{45670927-E98D-497F-8091-237708ACFC6E}" srcOrd="0" destOrd="0" presId="urn:microsoft.com/office/officeart/2005/8/layout/vList5"/>
    <dgm:cxn modelId="{DE2B7F81-2AD3-4E07-8982-8B68ABC2A327}" type="presParOf" srcId="{45670927-E98D-497F-8091-237708ACFC6E}" destId="{108A26D0-7ACF-4CB9-87BD-48747EDF1C82}" srcOrd="0" destOrd="0" presId="urn:microsoft.com/office/officeart/2005/8/layout/vList5"/>
    <dgm:cxn modelId="{0CA678EE-05F1-44F7-A067-0BFD6BA42C08}" type="presParOf" srcId="{45670927-E98D-497F-8091-237708ACFC6E}" destId="{7F4C57CD-AE0A-4A75-B8C0-8A4568AF8DBA}" srcOrd="1" destOrd="0" presId="urn:microsoft.com/office/officeart/2005/8/layout/vList5"/>
    <dgm:cxn modelId="{A4848536-C449-4784-84A2-E737A592A1DA}" type="presParOf" srcId="{7B01CEDB-D6AD-4857-BAAA-17397C71B6C0}" destId="{23DEF42D-CF03-45E9-9B0A-B2F75A21FFDC}" srcOrd="1" destOrd="0" presId="urn:microsoft.com/office/officeart/2005/8/layout/vList5"/>
    <dgm:cxn modelId="{740ABE2A-3678-45FE-BE56-803E2C09F025}" type="presParOf" srcId="{7B01CEDB-D6AD-4857-BAAA-17397C71B6C0}" destId="{C262F37B-4C23-4DA9-A338-883ABB94970D}" srcOrd="2" destOrd="0" presId="urn:microsoft.com/office/officeart/2005/8/layout/vList5"/>
    <dgm:cxn modelId="{0204E627-3895-4FCB-8A69-8BC35118EEB3}" type="presParOf" srcId="{C262F37B-4C23-4DA9-A338-883ABB94970D}" destId="{7FC79839-773C-4A62-966C-5E6135FEC06E}" srcOrd="0" destOrd="0" presId="urn:microsoft.com/office/officeart/2005/8/layout/vList5"/>
    <dgm:cxn modelId="{8EA40D56-345F-4C8C-BE19-A83477FC8214}" type="presParOf" srcId="{C262F37B-4C23-4DA9-A338-883ABB94970D}" destId="{91A21114-6FFB-4913-988C-1B42A59151CD}" srcOrd="1" destOrd="0" presId="urn:microsoft.com/office/officeart/2005/8/layout/vList5"/>
    <dgm:cxn modelId="{97FF7722-F8B7-42F2-923E-AE26DB923DFE}" type="presParOf" srcId="{7B01CEDB-D6AD-4857-BAAA-17397C71B6C0}" destId="{E1BE7B84-BDD4-44D4-BBFD-4094BAE51687}" srcOrd="3" destOrd="0" presId="urn:microsoft.com/office/officeart/2005/8/layout/vList5"/>
    <dgm:cxn modelId="{8EDA50A3-8209-4D98-A354-F77D3287D36B}" type="presParOf" srcId="{7B01CEDB-D6AD-4857-BAAA-17397C71B6C0}" destId="{09F42972-F33D-4137-B76D-651FD7FE8C4B}" srcOrd="4" destOrd="0" presId="urn:microsoft.com/office/officeart/2005/8/layout/vList5"/>
    <dgm:cxn modelId="{271D71EA-2C3D-4CCC-B944-A0C7A13A2650}" type="presParOf" srcId="{09F42972-F33D-4137-B76D-651FD7FE8C4B}" destId="{0122D2F0-BF93-4DA4-B309-E96D1F3E9178}" srcOrd="0" destOrd="0" presId="urn:microsoft.com/office/officeart/2005/8/layout/vList5"/>
    <dgm:cxn modelId="{F2A706FB-EF0A-4357-9A53-0C30F5439CAA}" type="presParOf" srcId="{09F42972-F33D-4137-B76D-651FD7FE8C4B}" destId="{458A4E73-2D27-44A4-AD96-6DAE2C9C70B8}" srcOrd="1" destOrd="0" presId="urn:microsoft.com/office/officeart/2005/8/layout/vList5"/>
    <dgm:cxn modelId="{B3C90AC2-E152-4868-A744-45EB52E8289F}" type="presParOf" srcId="{7B01CEDB-D6AD-4857-BAAA-17397C71B6C0}" destId="{C4521713-8C27-42CF-841F-6EE0919FDA89}" srcOrd="5" destOrd="0" presId="urn:microsoft.com/office/officeart/2005/8/layout/vList5"/>
    <dgm:cxn modelId="{202BD86E-D6F8-4698-AEB7-C7830099172D}" type="presParOf" srcId="{7B01CEDB-D6AD-4857-BAAA-17397C71B6C0}" destId="{649AECE0-140C-4F9E-886B-21C80EC889FC}" srcOrd="6" destOrd="0" presId="urn:microsoft.com/office/officeart/2005/8/layout/vList5"/>
    <dgm:cxn modelId="{746C4D8E-1F11-4C48-A35C-FFDDA86555EA}" type="presParOf" srcId="{649AECE0-140C-4F9E-886B-21C80EC889FC}" destId="{6FF5B64D-AF06-4357-9343-6C7BA672E342}" srcOrd="0" destOrd="0" presId="urn:microsoft.com/office/officeart/2005/8/layout/vList5"/>
    <dgm:cxn modelId="{98D28B9F-8468-4DF5-B095-A53BC75508D9}" type="presParOf" srcId="{649AECE0-140C-4F9E-886B-21C80EC889FC}" destId="{43211E35-7436-45FB-8B9E-841AF7A7E477}" srcOrd="1" destOrd="0" presId="urn:microsoft.com/office/officeart/2005/8/layout/vList5"/>
    <dgm:cxn modelId="{D9A9731F-B0C9-495A-987E-D662C5369B0E}" type="presParOf" srcId="{7B01CEDB-D6AD-4857-BAAA-17397C71B6C0}" destId="{9762657E-6FB7-42D6-8BF9-3F2DEF268D3F}" srcOrd="7" destOrd="0" presId="urn:microsoft.com/office/officeart/2005/8/layout/vList5"/>
    <dgm:cxn modelId="{C704335A-7ABD-4575-AEA4-A8659B1918B2}" type="presParOf" srcId="{7B01CEDB-D6AD-4857-BAAA-17397C71B6C0}" destId="{411005FA-D520-4B9A-94B9-8F0DC65A8F45}" srcOrd="8" destOrd="0" presId="urn:microsoft.com/office/officeart/2005/8/layout/vList5"/>
    <dgm:cxn modelId="{2561DCAA-B755-4A87-9AFF-050F450D9FCC}" type="presParOf" srcId="{411005FA-D520-4B9A-94B9-8F0DC65A8F45}" destId="{EC00600B-D488-469C-89E0-5D9D0AA21FF1}" srcOrd="0" destOrd="0" presId="urn:microsoft.com/office/officeart/2005/8/layout/vList5"/>
    <dgm:cxn modelId="{F209125E-1163-4948-8AAF-24E3499895BF}" type="presParOf" srcId="{411005FA-D520-4B9A-94B9-8F0DC65A8F45}" destId="{175CDA4D-718F-49B3-B43F-F56F2D7460AE}" srcOrd="1" destOrd="0" presId="urn:microsoft.com/office/officeart/2005/8/layout/vList5"/>
    <dgm:cxn modelId="{757EB728-CB7E-4507-8292-EA7566CE152F}" type="presParOf" srcId="{7B01CEDB-D6AD-4857-BAAA-17397C71B6C0}" destId="{F87D8182-817C-4301-88A5-A50881F8B74C}" srcOrd="9" destOrd="0" presId="urn:microsoft.com/office/officeart/2005/8/layout/vList5"/>
    <dgm:cxn modelId="{7BD73E5C-B29E-4F14-9BAB-6B1472574B3E}" type="presParOf" srcId="{7B01CEDB-D6AD-4857-BAAA-17397C71B6C0}" destId="{5ED2F673-85B5-4496-9C4B-3FBA9C645ADA}" srcOrd="10" destOrd="0" presId="urn:microsoft.com/office/officeart/2005/8/layout/vList5"/>
    <dgm:cxn modelId="{DD866012-6056-457C-B3B8-A4DE829109A3}" type="presParOf" srcId="{5ED2F673-85B5-4496-9C4B-3FBA9C645ADA}" destId="{B0D8039E-EF9E-4AEE-A91E-516DE7C4DB2D}" srcOrd="0" destOrd="0" presId="urn:microsoft.com/office/officeart/2005/8/layout/vList5"/>
    <dgm:cxn modelId="{85289136-9531-4922-A800-312E4AF02D72}" type="presParOf" srcId="{5ED2F673-85B5-4496-9C4B-3FBA9C645ADA}" destId="{681BF273-9EAD-447A-8271-A371D203AB6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29E7EC-FDC9-4E95-985B-33D760646A1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529ED45C-DA2C-405C-A48D-AB2ADFF5F755}">
      <dgm:prSet custT="1"/>
      <dgm:spPr/>
      <dgm:t>
        <a:bodyPr/>
        <a:lstStyle/>
        <a:p>
          <a:pPr rtl="0"/>
          <a:r>
            <a:rPr lang="tr-TR" sz="2400" b="1" dirty="0" smtClean="0"/>
            <a:t>7. ADIM :</a:t>
          </a:r>
          <a:endParaRPr lang="tr-TR" sz="2400" dirty="0"/>
        </a:p>
      </dgm:t>
    </dgm:pt>
    <dgm:pt modelId="{CCD2EA37-EA74-402D-8255-1462FCC7A590}" type="parTrans" cxnId="{2D48DE93-CD96-4777-99CF-E10963C41BE9}">
      <dgm:prSet/>
      <dgm:spPr/>
      <dgm:t>
        <a:bodyPr/>
        <a:lstStyle/>
        <a:p>
          <a:endParaRPr lang="tr-TR"/>
        </a:p>
      </dgm:t>
    </dgm:pt>
    <dgm:pt modelId="{C82D0CE8-C90C-47F2-8B84-319D51E93715}" type="sibTrans" cxnId="{2D48DE93-CD96-4777-99CF-E10963C41BE9}">
      <dgm:prSet/>
      <dgm:spPr/>
      <dgm:t>
        <a:bodyPr/>
        <a:lstStyle/>
        <a:p>
          <a:endParaRPr lang="tr-TR"/>
        </a:p>
      </dgm:t>
    </dgm:pt>
    <dgm:pt modelId="{E4ABE31D-8C33-491F-9435-0D65735DBE4D}">
      <dgm:prSet custT="1"/>
      <dgm:spPr/>
      <dgm:t>
        <a:bodyPr/>
        <a:lstStyle/>
        <a:p>
          <a:pPr rtl="0"/>
          <a:r>
            <a:rPr lang="tr-TR" sz="2400" b="1" dirty="0" smtClean="0"/>
            <a:t>8. ADIM :</a:t>
          </a:r>
          <a:endParaRPr lang="tr-TR" sz="2400" dirty="0"/>
        </a:p>
      </dgm:t>
    </dgm:pt>
    <dgm:pt modelId="{1317E855-68A2-4700-A7A7-D1D5604B0CC6}" type="parTrans" cxnId="{DDDB343F-169B-4255-8372-55E50BFB1F87}">
      <dgm:prSet/>
      <dgm:spPr/>
      <dgm:t>
        <a:bodyPr/>
        <a:lstStyle/>
        <a:p>
          <a:endParaRPr lang="tr-TR"/>
        </a:p>
      </dgm:t>
    </dgm:pt>
    <dgm:pt modelId="{4240E734-B296-4E3C-829C-8AAD26F2721A}" type="sibTrans" cxnId="{DDDB343F-169B-4255-8372-55E50BFB1F87}">
      <dgm:prSet/>
      <dgm:spPr/>
      <dgm:t>
        <a:bodyPr/>
        <a:lstStyle/>
        <a:p>
          <a:endParaRPr lang="tr-TR"/>
        </a:p>
      </dgm:t>
    </dgm:pt>
    <dgm:pt modelId="{99844BE9-461B-415F-80BB-205C1F950866}">
      <dgm:prSet custT="1"/>
      <dgm:spPr/>
      <dgm:t>
        <a:bodyPr/>
        <a:lstStyle/>
        <a:p>
          <a:pPr rtl="0"/>
          <a:r>
            <a:rPr lang="tr-TR" sz="2400" b="1" dirty="0" smtClean="0"/>
            <a:t>9. ADIM :</a:t>
          </a:r>
          <a:endParaRPr lang="tr-TR" sz="2400" dirty="0"/>
        </a:p>
      </dgm:t>
    </dgm:pt>
    <dgm:pt modelId="{76E93105-9C63-40A2-899B-900CB12383DC}" type="parTrans" cxnId="{E68FA88B-29DB-4C85-AA9B-23BF6CEBFC51}">
      <dgm:prSet/>
      <dgm:spPr/>
      <dgm:t>
        <a:bodyPr/>
        <a:lstStyle/>
        <a:p>
          <a:endParaRPr lang="tr-TR"/>
        </a:p>
      </dgm:t>
    </dgm:pt>
    <dgm:pt modelId="{71BB55FE-AA79-4777-9E85-AB59203DAEB1}" type="sibTrans" cxnId="{E68FA88B-29DB-4C85-AA9B-23BF6CEBFC51}">
      <dgm:prSet/>
      <dgm:spPr/>
      <dgm:t>
        <a:bodyPr/>
        <a:lstStyle/>
        <a:p>
          <a:endParaRPr lang="tr-TR"/>
        </a:p>
      </dgm:t>
    </dgm:pt>
    <dgm:pt modelId="{4A51AAD1-FB9D-48BF-82D4-2F2832D9EA5F}">
      <dgm:prSet custT="1"/>
      <dgm:spPr/>
      <dgm:t>
        <a:bodyPr/>
        <a:lstStyle/>
        <a:p>
          <a:pPr rtl="0"/>
          <a:r>
            <a:rPr lang="tr-TR" sz="2400" b="1" dirty="0" smtClean="0"/>
            <a:t>10. ADIM :</a:t>
          </a:r>
          <a:endParaRPr lang="tr-TR" sz="2400" dirty="0"/>
        </a:p>
      </dgm:t>
    </dgm:pt>
    <dgm:pt modelId="{A6BBE735-A142-4BA8-8760-88CDCD96D1A8}" type="parTrans" cxnId="{C986031F-3FD3-4254-9D1A-8A076258FA3D}">
      <dgm:prSet/>
      <dgm:spPr/>
      <dgm:t>
        <a:bodyPr/>
        <a:lstStyle/>
        <a:p>
          <a:endParaRPr lang="tr-TR"/>
        </a:p>
      </dgm:t>
    </dgm:pt>
    <dgm:pt modelId="{BBD35BB9-C019-460B-A0C7-CAC9720DE664}" type="sibTrans" cxnId="{C986031F-3FD3-4254-9D1A-8A076258FA3D}">
      <dgm:prSet/>
      <dgm:spPr/>
      <dgm:t>
        <a:bodyPr/>
        <a:lstStyle/>
        <a:p>
          <a:endParaRPr lang="tr-TR"/>
        </a:p>
      </dgm:t>
    </dgm:pt>
    <dgm:pt modelId="{D640FD92-BA2B-4AF5-855F-D9D5ECBFE7BF}">
      <dgm:prSet custT="1"/>
      <dgm:spPr/>
      <dgm:t>
        <a:bodyPr/>
        <a:lstStyle/>
        <a:p>
          <a:pPr rtl="0"/>
          <a:r>
            <a:rPr lang="tr-TR" sz="2000" i="1" dirty="0" smtClean="0"/>
            <a:t>Risklerin Önem Derecelerinin Belirlenmesi</a:t>
          </a:r>
          <a:endParaRPr lang="tr-TR" sz="2000" dirty="0"/>
        </a:p>
      </dgm:t>
    </dgm:pt>
    <dgm:pt modelId="{53301777-847A-429E-9E9F-1D0A98382243}" type="parTrans" cxnId="{04432548-612D-49AE-BBE7-46115A707DB5}">
      <dgm:prSet/>
      <dgm:spPr/>
      <dgm:t>
        <a:bodyPr/>
        <a:lstStyle/>
        <a:p>
          <a:endParaRPr lang="tr-TR"/>
        </a:p>
      </dgm:t>
    </dgm:pt>
    <dgm:pt modelId="{50148353-B3E6-4033-BEA4-B9A8849AB312}" type="sibTrans" cxnId="{04432548-612D-49AE-BBE7-46115A707DB5}">
      <dgm:prSet/>
      <dgm:spPr/>
      <dgm:t>
        <a:bodyPr/>
        <a:lstStyle/>
        <a:p>
          <a:endParaRPr lang="tr-TR"/>
        </a:p>
      </dgm:t>
    </dgm:pt>
    <dgm:pt modelId="{7DC36CE0-0636-4DBD-8E18-2BA292875100}">
      <dgm:prSet custT="1"/>
      <dgm:spPr/>
      <dgm:t>
        <a:bodyPr/>
        <a:lstStyle/>
        <a:p>
          <a:pPr rtl="0"/>
          <a:r>
            <a:rPr lang="tr-TR" sz="2000" dirty="0" smtClean="0"/>
            <a:t>Riski ortadan kaldırmak ya da azaltmak için </a:t>
          </a:r>
          <a:r>
            <a:rPr lang="tr-TR" sz="2000" i="1" dirty="0" smtClean="0"/>
            <a:t>Kontrol Tedbirlerinin Planlanması</a:t>
          </a:r>
          <a:endParaRPr lang="tr-TR" sz="2000" dirty="0"/>
        </a:p>
      </dgm:t>
    </dgm:pt>
    <dgm:pt modelId="{9669BC91-A8A8-4E5A-B4B4-BB9BDE0CE61C}" type="parTrans" cxnId="{7A36B2BE-A39E-43A4-9362-09BF5C62094B}">
      <dgm:prSet/>
      <dgm:spPr/>
      <dgm:t>
        <a:bodyPr/>
        <a:lstStyle/>
        <a:p>
          <a:endParaRPr lang="tr-TR"/>
        </a:p>
      </dgm:t>
    </dgm:pt>
    <dgm:pt modelId="{657B276E-EDFE-4703-868F-90AA11C7266B}" type="sibTrans" cxnId="{7A36B2BE-A39E-43A4-9362-09BF5C62094B}">
      <dgm:prSet/>
      <dgm:spPr/>
      <dgm:t>
        <a:bodyPr/>
        <a:lstStyle/>
        <a:p>
          <a:endParaRPr lang="tr-TR"/>
        </a:p>
      </dgm:t>
    </dgm:pt>
    <dgm:pt modelId="{F66599A7-3E83-4B30-849B-1A679FE9FD12}">
      <dgm:prSet custT="1"/>
      <dgm:spPr/>
      <dgm:t>
        <a:bodyPr/>
        <a:lstStyle/>
        <a:p>
          <a:pPr rtl="0"/>
          <a:r>
            <a:rPr lang="tr-TR" sz="2000" dirty="0" smtClean="0"/>
            <a:t>Risk kontrol tedbirlerinin uygulanması</a:t>
          </a:r>
          <a:endParaRPr lang="tr-TR" sz="2000" dirty="0"/>
        </a:p>
      </dgm:t>
    </dgm:pt>
    <dgm:pt modelId="{66165DE7-7B00-43BF-923D-764CE945CE94}" type="parTrans" cxnId="{DE20056C-B925-471B-B04E-47FE78BB9B3F}">
      <dgm:prSet/>
      <dgm:spPr/>
      <dgm:t>
        <a:bodyPr/>
        <a:lstStyle/>
        <a:p>
          <a:endParaRPr lang="tr-TR"/>
        </a:p>
      </dgm:t>
    </dgm:pt>
    <dgm:pt modelId="{7FFCE2E5-1C65-4F74-A91C-3BD27076F095}" type="sibTrans" cxnId="{DE20056C-B925-471B-B04E-47FE78BB9B3F}">
      <dgm:prSet/>
      <dgm:spPr/>
      <dgm:t>
        <a:bodyPr/>
        <a:lstStyle/>
        <a:p>
          <a:endParaRPr lang="tr-TR"/>
        </a:p>
      </dgm:t>
    </dgm:pt>
    <dgm:pt modelId="{CBD84E37-05D0-47BA-B75E-24C5F69F5981}">
      <dgm:prSet custT="1"/>
      <dgm:spPr/>
      <dgm:t>
        <a:bodyPr/>
        <a:lstStyle/>
        <a:p>
          <a:pPr rtl="0"/>
          <a:r>
            <a:rPr lang="tr-TR" sz="2000" dirty="0" smtClean="0"/>
            <a:t>Uygulamaların izlenmesi</a:t>
          </a:r>
          <a:endParaRPr lang="tr-TR" sz="2000" dirty="0"/>
        </a:p>
      </dgm:t>
    </dgm:pt>
    <dgm:pt modelId="{E95D98F1-F65D-481D-939A-17C8625113F8}" type="parTrans" cxnId="{AC4A1B06-E0FE-44AB-8D37-A860527F794C}">
      <dgm:prSet/>
      <dgm:spPr/>
      <dgm:t>
        <a:bodyPr/>
        <a:lstStyle/>
        <a:p>
          <a:endParaRPr lang="tr-TR"/>
        </a:p>
      </dgm:t>
    </dgm:pt>
    <dgm:pt modelId="{B983B228-E87D-47AB-A087-C5B1BD7F5CE8}" type="sibTrans" cxnId="{AC4A1B06-E0FE-44AB-8D37-A860527F794C}">
      <dgm:prSet/>
      <dgm:spPr/>
      <dgm:t>
        <a:bodyPr/>
        <a:lstStyle/>
        <a:p>
          <a:endParaRPr lang="tr-TR"/>
        </a:p>
      </dgm:t>
    </dgm:pt>
    <dgm:pt modelId="{6B475242-DE47-4085-BD53-6142EC1728A5}" type="pres">
      <dgm:prSet presAssocID="{CE29E7EC-FDC9-4E95-985B-33D760646A1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7E3F8CB-2AE8-4155-BBAE-27FF494D1DDA}" type="pres">
      <dgm:prSet presAssocID="{529ED45C-DA2C-405C-A48D-AB2ADFF5F755}" presName="linNode" presStyleCnt="0"/>
      <dgm:spPr/>
    </dgm:pt>
    <dgm:pt modelId="{623CBF44-4B25-4B97-9B3B-9D590D42CA85}" type="pres">
      <dgm:prSet presAssocID="{529ED45C-DA2C-405C-A48D-AB2ADFF5F755}" presName="parentText" presStyleLbl="node1" presStyleIdx="0" presStyleCnt="4" custScaleX="6397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F5AEBC-FFA3-43C6-94CE-E53A7D1CD776}" type="pres">
      <dgm:prSet presAssocID="{529ED45C-DA2C-405C-A48D-AB2ADFF5F755}" presName="descendantText" presStyleLbl="alignAccFollowNode1" presStyleIdx="0" presStyleCnt="4" custScaleX="11772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E7A46C-F60B-43F6-9412-EA6D70291618}" type="pres">
      <dgm:prSet presAssocID="{C82D0CE8-C90C-47F2-8B84-319D51E93715}" presName="sp" presStyleCnt="0"/>
      <dgm:spPr/>
    </dgm:pt>
    <dgm:pt modelId="{59900D63-70D8-4029-9F03-A1D263382843}" type="pres">
      <dgm:prSet presAssocID="{E4ABE31D-8C33-491F-9435-0D65735DBE4D}" presName="linNode" presStyleCnt="0"/>
      <dgm:spPr/>
    </dgm:pt>
    <dgm:pt modelId="{4962F284-F2AE-4A0E-A890-3E10D5F1DD8D}" type="pres">
      <dgm:prSet presAssocID="{E4ABE31D-8C33-491F-9435-0D65735DBE4D}" presName="parentText" presStyleLbl="node1" presStyleIdx="1" presStyleCnt="4" custScaleX="6397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2D4F2A-DE61-40B0-B5A6-2B1720CC0FE4}" type="pres">
      <dgm:prSet presAssocID="{E4ABE31D-8C33-491F-9435-0D65735DBE4D}" presName="descendantText" presStyleLbl="alignAccFollowNode1" presStyleIdx="1" presStyleCnt="4" custScaleX="11772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73784C-3CE9-4644-84DD-709A24706D3D}" type="pres">
      <dgm:prSet presAssocID="{4240E734-B296-4E3C-829C-8AAD26F2721A}" presName="sp" presStyleCnt="0"/>
      <dgm:spPr/>
    </dgm:pt>
    <dgm:pt modelId="{CFE91D9B-338B-4C7D-A2BE-72E373B8485A}" type="pres">
      <dgm:prSet presAssocID="{99844BE9-461B-415F-80BB-205C1F950866}" presName="linNode" presStyleCnt="0"/>
      <dgm:spPr/>
    </dgm:pt>
    <dgm:pt modelId="{3A97CD60-5E57-40DD-9EED-C5F37B614AD8}" type="pres">
      <dgm:prSet presAssocID="{99844BE9-461B-415F-80BB-205C1F950866}" presName="parentText" presStyleLbl="node1" presStyleIdx="2" presStyleCnt="4" custScaleX="6397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BA7A629-4B2F-4E94-986F-5C03AD1DC75A}" type="pres">
      <dgm:prSet presAssocID="{99844BE9-461B-415F-80BB-205C1F950866}" presName="descendantText" presStyleLbl="alignAccFollowNode1" presStyleIdx="2" presStyleCnt="4" custScaleX="11772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EA4726-98C8-40B6-8F4E-E56128934062}" type="pres">
      <dgm:prSet presAssocID="{71BB55FE-AA79-4777-9E85-AB59203DAEB1}" presName="sp" presStyleCnt="0"/>
      <dgm:spPr/>
    </dgm:pt>
    <dgm:pt modelId="{C85B4E55-CFE4-44BE-B157-1E250FFF41FC}" type="pres">
      <dgm:prSet presAssocID="{4A51AAD1-FB9D-48BF-82D4-2F2832D9EA5F}" presName="linNode" presStyleCnt="0"/>
      <dgm:spPr/>
    </dgm:pt>
    <dgm:pt modelId="{E34322B0-F42D-464E-9709-8B3A7317AF9A}" type="pres">
      <dgm:prSet presAssocID="{4A51AAD1-FB9D-48BF-82D4-2F2832D9EA5F}" presName="parentText" presStyleLbl="node1" presStyleIdx="3" presStyleCnt="4" custScaleX="6397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AD93ADE-D546-4786-94A3-724C57FA37A0}" type="pres">
      <dgm:prSet presAssocID="{4A51AAD1-FB9D-48BF-82D4-2F2832D9EA5F}" presName="descendantText" presStyleLbl="alignAccFollowNode1" presStyleIdx="3" presStyleCnt="4" custScaleX="11772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68FA88B-29DB-4C85-AA9B-23BF6CEBFC51}" srcId="{CE29E7EC-FDC9-4E95-985B-33D760646A18}" destId="{99844BE9-461B-415F-80BB-205C1F950866}" srcOrd="2" destOrd="0" parTransId="{76E93105-9C63-40A2-899B-900CB12383DC}" sibTransId="{71BB55FE-AA79-4777-9E85-AB59203DAEB1}"/>
    <dgm:cxn modelId="{A9278EDC-ABD4-4CA3-AFED-175A174759F2}" type="presOf" srcId="{F66599A7-3E83-4B30-849B-1A679FE9FD12}" destId="{5BA7A629-4B2F-4E94-986F-5C03AD1DC75A}" srcOrd="0" destOrd="0" presId="urn:microsoft.com/office/officeart/2005/8/layout/vList5"/>
    <dgm:cxn modelId="{2D48DE93-CD96-4777-99CF-E10963C41BE9}" srcId="{CE29E7EC-FDC9-4E95-985B-33D760646A18}" destId="{529ED45C-DA2C-405C-A48D-AB2ADFF5F755}" srcOrd="0" destOrd="0" parTransId="{CCD2EA37-EA74-402D-8255-1462FCC7A590}" sibTransId="{C82D0CE8-C90C-47F2-8B84-319D51E93715}"/>
    <dgm:cxn modelId="{C986031F-3FD3-4254-9D1A-8A076258FA3D}" srcId="{CE29E7EC-FDC9-4E95-985B-33D760646A18}" destId="{4A51AAD1-FB9D-48BF-82D4-2F2832D9EA5F}" srcOrd="3" destOrd="0" parTransId="{A6BBE735-A142-4BA8-8760-88CDCD96D1A8}" sibTransId="{BBD35BB9-C019-460B-A0C7-CAC9720DE664}"/>
    <dgm:cxn modelId="{DDDB343F-169B-4255-8372-55E50BFB1F87}" srcId="{CE29E7EC-FDC9-4E95-985B-33D760646A18}" destId="{E4ABE31D-8C33-491F-9435-0D65735DBE4D}" srcOrd="1" destOrd="0" parTransId="{1317E855-68A2-4700-A7A7-D1D5604B0CC6}" sibTransId="{4240E734-B296-4E3C-829C-8AAD26F2721A}"/>
    <dgm:cxn modelId="{0BF5D234-E5C8-470E-A024-336B48DBA3D5}" type="presOf" srcId="{7DC36CE0-0636-4DBD-8E18-2BA292875100}" destId="{ED2D4F2A-DE61-40B0-B5A6-2B1720CC0FE4}" srcOrd="0" destOrd="0" presId="urn:microsoft.com/office/officeart/2005/8/layout/vList5"/>
    <dgm:cxn modelId="{04432548-612D-49AE-BBE7-46115A707DB5}" srcId="{529ED45C-DA2C-405C-A48D-AB2ADFF5F755}" destId="{D640FD92-BA2B-4AF5-855F-D9D5ECBFE7BF}" srcOrd="0" destOrd="0" parTransId="{53301777-847A-429E-9E9F-1D0A98382243}" sibTransId="{50148353-B3E6-4033-BEA4-B9A8849AB312}"/>
    <dgm:cxn modelId="{80F6D39D-FFB1-4549-A091-5B97DFC20F9E}" type="presOf" srcId="{529ED45C-DA2C-405C-A48D-AB2ADFF5F755}" destId="{623CBF44-4B25-4B97-9B3B-9D590D42CA85}" srcOrd="0" destOrd="0" presId="urn:microsoft.com/office/officeart/2005/8/layout/vList5"/>
    <dgm:cxn modelId="{9D1761B0-E61C-4801-9E4F-7714654B3DF2}" type="presOf" srcId="{D640FD92-BA2B-4AF5-855F-D9D5ECBFE7BF}" destId="{3FF5AEBC-FFA3-43C6-94CE-E53A7D1CD776}" srcOrd="0" destOrd="0" presId="urn:microsoft.com/office/officeart/2005/8/layout/vList5"/>
    <dgm:cxn modelId="{2E11A39C-8A6A-4740-93B0-4B449712E1D6}" type="presOf" srcId="{CE29E7EC-FDC9-4E95-985B-33D760646A18}" destId="{6B475242-DE47-4085-BD53-6142EC1728A5}" srcOrd="0" destOrd="0" presId="urn:microsoft.com/office/officeart/2005/8/layout/vList5"/>
    <dgm:cxn modelId="{DE20056C-B925-471B-B04E-47FE78BB9B3F}" srcId="{99844BE9-461B-415F-80BB-205C1F950866}" destId="{F66599A7-3E83-4B30-849B-1A679FE9FD12}" srcOrd="0" destOrd="0" parTransId="{66165DE7-7B00-43BF-923D-764CE945CE94}" sibTransId="{7FFCE2E5-1C65-4F74-A91C-3BD27076F095}"/>
    <dgm:cxn modelId="{44CD188E-BB4D-485C-A60F-F5ED3B47071D}" type="presOf" srcId="{E4ABE31D-8C33-491F-9435-0D65735DBE4D}" destId="{4962F284-F2AE-4A0E-A890-3E10D5F1DD8D}" srcOrd="0" destOrd="0" presId="urn:microsoft.com/office/officeart/2005/8/layout/vList5"/>
    <dgm:cxn modelId="{7A36B2BE-A39E-43A4-9362-09BF5C62094B}" srcId="{E4ABE31D-8C33-491F-9435-0D65735DBE4D}" destId="{7DC36CE0-0636-4DBD-8E18-2BA292875100}" srcOrd="0" destOrd="0" parTransId="{9669BC91-A8A8-4E5A-B4B4-BB9BDE0CE61C}" sibTransId="{657B276E-EDFE-4703-868F-90AA11C7266B}"/>
    <dgm:cxn modelId="{AC4A1B06-E0FE-44AB-8D37-A860527F794C}" srcId="{4A51AAD1-FB9D-48BF-82D4-2F2832D9EA5F}" destId="{CBD84E37-05D0-47BA-B75E-24C5F69F5981}" srcOrd="0" destOrd="0" parTransId="{E95D98F1-F65D-481D-939A-17C8625113F8}" sibTransId="{B983B228-E87D-47AB-A087-C5B1BD7F5CE8}"/>
    <dgm:cxn modelId="{F1A40816-8CDF-4D1E-A279-A54D1EC1BBD6}" type="presOf" srcId="{4A51AAD1-FB9D-48BF-82D4-2F2832D9EA5F}" destId="{E34322B0-F42D-464E-9709-8B3A7317AF9A}" srcOrd="0" destOrd="0" presId="urn:microsoft.com/office/officeart/2005/8/layout/vList5"/>
    <dgm:cxn modelId="{41E94F0E-D40C-4546-B4CA-8D7987D95F97}" type="presOf" srcId="{99844BE9-461B-415F-80BB-205C1F950866}" destId="{3A97CD60-5E57-40DD-9EED-C5F37B614AD8}" srcOrd="0" destOrd="0" presId="urn:microsoft.com/office/officeart/2005/8/layout/vList5"/>
    <dgm:cxn modelId="{0556456B-416D-4AF2-A8C0-19FA2366A562}" type="presOf" srcId="{CBD84E37-05D0-47BA-B75E-24C5F69F5981}" destId="{6AD93ADE-D546-4786-94A3-724C57FA37A0}" srcOrd="0" destOrd="0" presId="urn:microsoft.com/office/officeart/2005/8/layout/vList5"/>
    <dgm:cxn modelId="{7008DDEF-1590-43C5-93C9-A39B0CC2A559}" type="presParOf" srcId="{6B475242-DE47-4085-BD53-6142EC1728A5}" destId="{97E3F8CB-2AE8-4155-BBAE-27FF494D1DDA}" srcOrd="0" destOrd="0" presId="urn:microsoft.com/office/officeart/2005/8/layout/vList5"/>
    <dgm:cxn modelId="{E25313F2-6ACA-4B88-A054-4146E4B79A8C}" type="presParOf" srcId="{97E3F8CB-2AE8-4155-BBAE-27FF494D1DDA}" destId="{623CBF44-4B25-4B97-9B3B-9D590D42CA85}" srcOrd="0" destOrd="0" presId="urn:microsoft.com/office/officeart/2005/8/layout/vList5"/>
    <dgm:cxn modelId="{A08099CB-C4FB-4416-AD21-0CFBA4A5A931}" type="presParOf" srcId="{97E3F8CB-2AE8-4155-BBAE-27FF494D1DDA}" destId="{3FF5AEBC-FFA3-43C6-94CE-E53A7D1CD776}" srcOrd="1" destOrd="0" presId="urn:microsoft.com/office/officeart/2005/8/layout/vList5"/>
    <dgm:cxn modelId="{39B0E53C-1572-43C0-8FAA-41E490AE8821}" type="presParOf" srcId="{6B475242-DE47-4085-BD53-6142EC1728A5}" destId="{F3E7A46C-F60B-43F6-9412-EA6D70291618}" srcOrd="1" destOrd="0" presId="urn:microsoft.com/office/officeart/2005/8/layout/vList5"/>
    <dgm:cxn modelId="{0BB372C5-203A-4B67-AC40-BDCB24E1B9B8}" type="presParOf" srcId="{6B475242-DE47-4085-BD53-6142EC1728A5}" destId="{59900D63-70D8-4029-9F03-A1D263382843}" srcOrd="2" destOrd="0" presId="urn:microsoft.com/office/officeart/2005/8/layout/vList5"/>
    <dgm:cxn modelId="{EFD03FE5-0979-4340-A813-03DB1AE38CB9}" type="presParOf" srcId="{59900D63-70D8-4029-9F03-A1D263382843}" destId="{4962F284-F2AE-4A0E-A890-3E10D5F1DD8D}" srcOrd="0" destOrd="0" presId="urn:microsoft.com/office/officeart/2005/8/layout/vList5"/>
    <dgm:cxn modelId="{8A1B0B6B-3EF0-4D8C-8621-F8D463BB0B68}" type="presParOf" srcId="{59900D63-70D8-4029-9F03-A1D263382843}" destId="{ED2D4F2A-DE61-40B0-B5A6-2B1720CC0FE4}" srcOrd="1" destOrd="0" presId="urn:microsoft.com/office/officeart/2005/8/layout/vList5"/>
    <dgm:cxn modelId="{A3179818-73E8-4780-A9AB-789917E97663}" type="presParOf" srcId="{6B475242-DE47-4085-BD53-6142EC1728A5}" destId="{A473784C-3CE9-4644-84DD-709A24706D3D}" srcOrd="3" destOrd="0" presId="urn:microsoft.com/office/officeart/2005/8/layout/vList5"/>
    <dgm:cxn modelId="{7633EEE4-E56E-4995-A0DF-6933C903519D}" type="presParOf" srcId="{6B475242-DE47-4085-BD53-6142EC1728A5}" destId="{CFE91D9B-338B-4C7D-A2BE-72E373B8485A}" srcOrd="4" destOrd="0" presId="urn:microsoft.com/office/officeart/2005/8/layout/vList5"/>
    <dgm:cxn modelId="{A9B78EC0-7251-47F6-84AE-45D4C48B3614}" type="presParOf" srcId="{CFE91D9B-338B-4C7D-A2BE-72E373B8485A}" destId="{3A97CD60-5E57-40DD-9EED-C5F37B614AD8}" srcOrd="0" destOrd="0" presId="urn:microsoft.com/office/officeart/2005/8/layout/vList5"/>
    <dgm:cxn modelId="{68474FB9-570A-45DD-BCA7-C89CC719316A}" type="presParOf" srcId="{CFE91D9B-338B-4C7D-A2BE-72E373B8485A}" destId="{5BA7A629-4B2F-4E94-986F-5C03AD1DC75A}" srcOrd="1" destOrd="0" presId="urn:microsoft.com/office/officeart/2005/8/layout/vList5"/>
    <dgm:cxn modelId="{42B2296F-8FD6-4A79-AB45-B2451BB2EDDE}" type="presParOf" srcId="{6B475242-DE47-4085-BD53-6142EC1728A5}" destId="{0DEA4726-98C8-40B6-8F4E-E56128934062}" srcOrd="5" destOrd="0" presId="urn:microsoft.com/office/officeart/2005/8/layout/vList5"/>
    <dgm:cxn modelId="{25A87A53-B88E-41C9-9964-2BD030C31519}" type="presParOf" srcId="{6B475242-DE47-4085-BD53-6142EC1728A5}" destId="{C85B4E55-CFE4-44BE-B157-1E250FFF41FC}" srcOrd="6" destOrd="0" presId="urn:microsoft.com/office/officeart/2005/8/layout/vList5"/>
    <dgm:cxn modelId="{F83976AC-5324-4090-93EE-F203F9E4FD8D}" type="presParOf" srcId="{C85B4E55-CFE4-44BE-B157-1E250FFF41FC}" destId="{E34322B0-F42D-464E-9709-8B3A7317AF9A}" srcOrd="0" destOrd="0" presId="urn:microsoft.com/office/officeart/2005/8/layout/vList5"/>
    <dgm:cxn modelId="{BA64BB47-9CD7-4B3B-9E6A-12226EB3019E}" type="presParOf" srcId="{C85B4E55-CFE4-44BE-B157-1E250FFF41FC}" destId="{6AD93ADE-D546-4786-94A3-724C57FA37A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37710F-5DC1-49E3-A41E-1029DD3909F1}" type="doc">
      <dgm:prSet loTypeId="urn:microsoft.com/office/officeart/2005/8/layout/cycle2" loCatId="cycle" qsTypeId="urn:microsoft.com/office/officeart/2005/8/quickstyle/simple1" qsCatId="simple" csTypeId="urn:microsoft.com/office/officeart/2005/8/colors/colorful1#17" csCatId="colorful" phldr="1"/>
      <dgm:spPr/>
      <dgm:t>
        <a:bodyPr/>
        <a:lstStyle/>
        <a:p>
          <a:endParaRPr lang="tr-TR"/>
        </a:p>
      </dgm:t>
    </dgm:pt>
    <dgm:pt modelId="{1D40A9D6-1707-480D-A206-8F9372D5AC12}">
      <dgm:prSet custT="1"/>
      <dgm:spPr/>
      <dgm:t>
        <a:bodyPr/>
        <a:lstStyle/>
        <a:p>
          <a:pPr rtl="0"/>
          <a:r>
            <a:rPr lang="tr-TR" sz="1800" b="1" dirty="0" smtClean="0"/>
            <a:t>İşveren veya İşveren Vekili</a:t>
          </a:r>
          <a:r>
            <a:rPr lang="tr-TR" sz="1800" dirty="0" smtClean="0"/>
            <a:t>.</a:t>
          </a:r>
          <a:endParaRPr lang="tr-TR" sz="1800" dirty="0"/>
        </a:p>
      </dgm:t>
    </dgm:pt>
    <dgm:pt modelId="{51C61DD2-55FD-421A-B910-C7C6640BCE91}" type="parTrans" cxnId="{DBE11C4E-3B82-44FF-AF4A-30C42498B0BA}">
      <dgm:prSet/>
      <dgm:spPr/>
      <dgm:t>
        <a:bodyPr/>
        <a:lstStyle/>
        <a:p>
          <a:endParaRPr lang="tr-TR"/>
        </a:p>
      </dgm:t>
    </dgm:pt>
    <dgm:pt modelId="{781BDB60-8F37-4E32-9D6B-9C72E119A4C0}" type="sibTrans" cxnId="{DBE11C4E-3B82-44FF-AF4A-30C42498B0BA}">
      <dgm:prSet/>
      <dgm:spPr/>
      <dgm:t>
        <a:bodyPr/>
        <a:lstStyle/>
        <a:p>
          <a:endParaRPr lang="tr-TR"/>
        </a:p>
      </dgm:t>
    </dgm:pt>
    <dgm:pt modelId="{526C1E27-7E67-4654-9282-E18EBCBFD503}">
      <dgm:prSet custT="1"/>
      <dgm:spPr/>
      <dgm:t>
        <a:bodyPr/>
        <a:lstStyle/>
        <a:p>
          <a:pPr rtl="0"/>
          <a:r>
            <a:rPr lang="tr-TR" sz="1800" b="1" dirty="0" smtClean="0"/>
            <a:t>İşyeri Hekimi</a:t>
          </a:r>
          <a:endParaRPr lang="tr-TR" sz="1800" b="1" dirty="0"/>
        </a:p>
      </dgm:t>
    </dgm:pt>
    <dgm:pt modelId="{49B3C645-F697-4E88-B505-5F097EBF2482}" type="parTrans" cxnId="{D669C992-1E5A-4CEB-8186-D6472CA037E7}">
      <dgm:prSet/>
      <dgm:spPr/>
      <dgm:t>
        <a:bodyPr/>
        <a:lstStyle/>
        <a:p>
          <a:endParaRPr lang="tr-TR"/>
        </a:p>
      </dgm:t>
    </dgm:pt>
    <dgm:pt modelId="{D5562D37-E0AA-4684-A140-56D8D3AEF01C}" type="sibTrans" cxnId="{D669C992-1E5A-4CEB-8186-D6472CA037E7}">
      <dgm:prSet/>
      <dgm:spPr/>
      <dgm:t>
        <a:bodyPr/>
        <a:lstStyle/>
        <a:p>
          <a:endParaRPr lang="tr-TR"/>
        </a:p>
      </dgm:t>
    </dgm:pt>
    <dgm:pt modelId="{43106D69-5581-4A22-8FEF-FE15E94D8C51}">
      <dgm:prSet custT="1"/>
      <dgm:spPr/>
      <dgm:t>
        <a:bodyPr/>
        <a:lstStyle/>
        <a:p>
          <a:pPr rtl="0"/>
          <a:r>
            <a:rPr lang="tr-TR" sz="2000" b="1" dirty="0" smtClean="0"/>
            <a:t>İşyerindeki Çalışan Temsilcileri.</a:t>
          </a:r>
          <a:endParaRPr lang="tr-TR" sz="2000" b="1" dirty="0"/>
        </a:p>
      </dgm:t>
    </dgm:pt>
    <dgm:pt modelId="{2A96180F-3132-4063-A3BF-6AF829594A94}" type="parTrans" cxnId="{7A367457-349B-41DA-9F2E-B411696902BE}">
      <dgm:prSet/>
      <dgm:spPr/>
      <dgm:t>
        <a:bodyPr/>
        <a:lstStyle/>
        <a:p>
          <a:endParaRPr lang="tr-TR"/>
        </a:p>
      </dgm:t>
    </dgm:pt>
    <dgm:pt modelId="{63EE40FB-B3C4-46CE-B057-B5C8603DD5DB}" type="sibTrans" cxnId="{7A367457-349B-41DA-9F2E-B411696902BE}">
      <dgm:prSet/>
      <dgm:spPr/>
      <dgm:t>
        <a:bodyPr/>
        <a:lstStyle/>
        <a:p>
          <a:endParaRPr lang="tr-TR"/>
        </a:p>
      </dgm:t>
    </dgm:pt>
    <dgm:pt modelId="{A901A0D4-6676-4417-BB05-FAE317DBC3ED}">
      <dgm:prSet custT="1"/>
      <dgm:spPr/>
      <dgm:t>
        <a:bodyPr/>
        <a:lstStyle/>
        <a:p>
          <a:pPr rtl="0"/>
          <a:endParaRPr lang="tr-TR" sz="2200" b="1" dirty="0" smtClean="0"/>
        </a:p>
        <a:p>
          <a:pPr rtl="0"/>
          <a:r>
            <a:rPr lang="tr-TR" sz="2200" b="1" dirty="0" smtClean="0"/>
            <a:t>İşyeri Destek</a:t>
          </a:r>
        </a:p>
        <a:p>
          <a:pPr rtl="0"/>
          <a:r>
            <a:rPr lang="tr-TR" sz="2200" b="1" dirty="0" smtClean="0"/>
            <a:t>Elamanı</a:t>
          </a:r>
          <a:r>
            <a:rPr lang="tr-TR" sz="2200" dirty="0" smtClean="0"/>
            <a:t> </a:t>
          </a:r>
        </a:p>
        <a:p>
          <a:pPr rtl="0"/>
          <a:endParaRPr lang="tr-TR" sz="2200" dirty="0"/>
        </a:p>
      </dgm:t>
    </dgm:pt>
    <dgm:pt modelId="{80D105C7-824C-4F98-AEF0-829726BA6FBF}" type="parTrans" cxnId="{EBBF7593-9369-442C-95CA-3FC1D48EEB84}">
      <dgm:prSet/>
      <dgm:spPr/>
      <dgm:t>
        <a:bodyPr/>
        <a:lstStyle/>
        <a:p>
          <a:endParaRPr lang="tr-TR"/>
        </a:p>
      </dgm:t>
    </dgm:pt>
    <dgm:pt modelId="{363E0A94-B9B7-4EEF-8415-C6E2E544348D}" type="sibTrans" cxnId="{EBBF7593-9369-442C-95CA-3FC1D48EEB84}">
      <dgm:prSet/>
      <dgm:spPr/>
      <dgm:t>
        <a:bodyPr/>
        <a:lstStyle/>
        <a:p>
          <a:endParaRPr lang="tr-TR"/>
        </a:p>
      </dgm:t>
    </dgm:pt>
    <dgm:pt modelId="{AC9F6D32-26C0-42EF-8F6B-83B54DDAF0D9}">
      <dgm:prSet custT="1"/>
      <dgm:spPr/>
      <dgm:t>
        <a:bodyPr/>
        <a:lstStyle/>
        <a:p>
          <a:pPr rtl="0"/>
          <a:r>
            <a:rPr lang="tr-TR" sz="1800" b="1" dirty="0" smtClean="0"/>
            <a:t>Konusunda Bilgi Sahibi Çalışanlar.</a:t>
          </a:r>
          <a:endParaRPr lang="tr-TR" sz="1800" b="1" dirty="0"/>
        </a:p>
      </dgm:t>
    </dgm:pt>
    <dgm:pt modelId="{BB225357-D31D-4A8E-8E3D-093A09611EFE}" type="parTrans" cxnId="{60734F9B-B398-4072-89A9-E4CEB6AAE74E}">
      <dgm:prSet/>
      <dgm:spPr/>
      <dgm:t>
        <a:bodyPr/>
        <a:lstStyle/>
        <a:p>
          <a:endParaRPr lang="tr-TR"/>
        </a:p>
      </dgm:t>
    </dgm:pt>
    <dgm:pt modelId="{B4FA2B42-B4E4-411F-86B2-60727BF54D99}" type="sibTrans" cxnId="{60734F9B-B398-4072-89A9-E4CEB6AAE74E}">
      <dgm:prSet/>
      <dgm:spPr/>
      <dgm:t>
        <a:bodyPr/>
        <a:lstStyle/>
        <a:p>
          <a:endParaRPr lang="tr-TR"/>
        </a:p>
      </dgm:t>
    </dgm:pt>
    <dgm:pt modelId="{BD68158C-FAEE-4F97-BB8A-734AC2175514}" type="pres">
      <dgm:prSet presAssocID="{C037710F-5DC1-49E3-A41E-1029DD3909F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E7D9633-9DEC-4387-848E-900E9321B146}" type="pres">
      <dgm:prSet presAssocID="{1D40A9D6-1707-480D-A206-8F9372D5AC12}" presName="node" presStyleLbl="node1" presStyleIdx="0" presStyleCnt="5" custScaleX="106360" custScaleY="95984" custRadScaleRad="103000" custRadScaleInc="633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F7CE872-8F19-4E91-A322-FE4AA0B008A7}" type="pres">
      <dgm:prSet presAssocID="{781BDB60-8F37-4E32-9D6B-9C72E119A4C0}" presName="sibTrans" presStyleLbl="sibTrans2D1" presStyleIdx="0" presStyleCnt="5"/>
      <dgm:spPr/>
      <dgm:t>
        <a:bodyPr/>
        <a:lstStyle/>
        <a:p>
          <a:endParaRPr lang="tr-TR"/>
        </a:p>
      </dgm:t>
    </dgm:pt>
    <dgm:pt modelId="{5F202BC4-2A78-4253-AF00-6C7C08EA80C8}" type="pres">
      <dgm:prSet presAssocID="{781BDB60-8F37-4E32-9D6B-9C72E119A4C0}" presName="connectorText" presStyleLbl="sibTrans2D1" presStyleIdx="0" presStyleCnt="5"/>
      <dgm:spPr/>
      <dgm:t>
        <a:bodyPr/>
        <a:lstStyle/>
        <a:p>
          <a:endParaRPr lang="tr-TR"/>
        </a:p>
      </dgm:t>
    </dgm:pt>
    <dgm:pt modelId="{DD72F9D8-FEDB-4AEF-9BFB-4F7E7508DBDB}" type="pres">
      <dgm:prSet presAssocID="{526C1E27-7E67-4654-9282-E18EBCBFD503}" presName="node" presStyleLbl="node1" presStyleIdx="1" presStyleCnt="5" custScaleX="96663" custScaleY="104286" custRadScaleRad="139343" custRadScaleInc="442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EEEE82-9FB7-441D-8347-0E5AA010E0E3}" type="pres">
      <dgm:prSet presAssocID="{D5562D37-E0AA-4684-A140-56D8D3AEF01C}" presName="sibTrans" presStyleLbl="sibTrans2D1" presStyleIdx="1" presStyleCnt="5"/>
      <dgm:spPr/>
      <dgm:t>
        <a:bodyPr/>
        <a:lstStyle/>
        <a:p>
          <a:endParaRPr lang="tr-TR"/>
        </a:p>
      </dgm:t>
    </dgm:pt>
    <dgm:pt modelId="{E2BA7264-14A9-4FE5-9FED-C7C99FA7D63E}" type="pres">
      <dgm:prSet presAssocID="{D5562D37-E0AA-4684-A140-56D8D3AEF01C}" presName="connectorText" presStyleLbl="sibTrans2D1" presStyleIdx="1" presStyleCnt="5"/>
      <dgm:spPr/>
      <dgm:t>
        <a:bodyPr/>
        <a:lstStyle/>
        <a:p>
          <a:endParaRPr lang="tr-TR"/>
        </a:p>
      </dgm:t>
    </dgm:pt>
    <dgm:pt modelId="{4536D50E-BBEA-46EE-B752-8ED862840CAC}" type="pres">
      <dgm:prSet presAssocID="{43106D69-5581-4A22-8FEF-FE15E94D8C51}" presName="node" presStyleLbl="node1" presStyleIdx="2" presStyleCnt="5" custScaleX="115893" custScaleY="112738" custRadScaleRad="104026" custRadScaleInc="-943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29EC688-78C7-4944-9045-6FF6769B81B4}" type="pres">
      <dgm:prSet presAssocID="{63EE40FB-B3C4-46CE-B057-B5C8603DD5DB}" presName="sibTrans" presStyleLbl="sibTrans2D1" presStyleIdx="2" presStyleCnt="5" custScaleX="152886"/>
      <dgm:spPr/>
      <dgm:t>
        <a:bodyPr/>
        <a:lstStyle/>
        <a:p>
          <a:endParaRPr lang="tr-TR"/>
        </a:p>
      </dgm:t>
    </dgm:pt>
    <dgm:pt modelId="{E819A176-73D7-49D4-8BBA-644EA2D7D6AB}" type="pres">
      <dgm:prSet presAssocID="{63EE40FB-B3C4-46CE-B057-B5C8603DD5DB}" presName="connectorText" presStyleLbl="sibTrans2D1" presStyleIdx="2" presStyleCnt="5"/>
      <dgm:spPr/>
      <dgm:t>
        <a:bodyPr/>
        <a:lstStyle/>
        <a:p>
          <a:endParaRPr lang="tr-TR"/>
        </a:p>
      </dgm:t>
    </dgm:pt>
    <dgm:pt modelId="{FEAA357D-92B1-49F4-B475-DAC4FCA573D0}" type="pres">
      <dgm:prSet presAssocID="{A901A0D4-6676-4417-BB05-FAE317DBC3ED}" presName="node" presStyleLbl="node1" presStyleIdx="3" presStyleCnt="5" custScaleX="108783" custScaleY="102837" custRadScaleRad="103702" custRadScaleInc="882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126A45-BB89-4DC4-8F4F-F23640D431AD}" type="pres">
      <dgm:prSet presAssocID="{363E0A94-B9B7-4EEF-8415-C6E2E544348D}" presName="sibTrans" presStyleLbl="sibTrans2D1" presStyleIdx="3" presStyleCnt="5"/>
      <dgm:spPr/>
      <dgm:t>
        <a:bodyPr/>
        <a:lstStyle/>
        <a:p>
          <a:endParaRPr lang="tr-TR"/>
        </a:p>
      </dgm:t>
    </dgm:pt>
    <dgm:pt modelId="{D607A86C-DCAC-49B6-92E3-6A00C40A0C73}" type="pres">
      <dgm:prSet presAssocID="{363E0A94-B9B7-4EEF-8415-C6E2E544348D}" presName="connectorText" presStyleLbl="sibTrans2D1" presStyleIdx="3" presStyleCnt="5"/>
      <dgm:spPr/>
      <dgm:t>
        <a:bodyPr/>
        <a:lstStyle/>
        <a:p>
          <a:endParaRPr lang="tr-TR"/>
        </a:p>
      </dgm:t>
    </dgm:pt>
    <dgm:pt modelId="{8CBAD18C-FA61-43CA-BEAC-9DD6F6AAC8E8}" type="pres">
      <dgm:prSet presAssocID="{AC9F6D32-26C0-42EF-8F6B-83B54DDAF0D9}" presName="node" presStyleLbl="node1" presStyleIdx="4" presStyleCnt="5" custScaleX="112757" custScaleY="119612" custRadScaleRad="135253" custRadScaleInc="-300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268C6CF-BB11-4B75-B9E6-1814B0588B6F}" type="pres">
      <dgm:prSet presAssocID="{B4FA2B42-B4E4-411F-86B2-60727BF54D99}" presName="sibTrans" presStyleLbl="sibTrans2D1" presStyleIdx="4" presStyleCnt="5"/>
      <dgm:spPr/>
      <dgm:t>
        <a:bodyPr/>
        <a:lstStyle/>
        <a:p>
          <a:endParaRPr lang="tr-TR"/>
        </a:p>
      </dgm:t>
    </dgm:pt>
    <dgm:pt modelId="{AC9CE77E-1D41-44B1-925C-B65CE770FCB1}" type="pres">
      <dgm:prSet presAssocID="{B4FA2B42-B4E4-411F-86B2-60727BF54D99}" presName="connectorText" presStyleLbl="sibTrans2D1" presStyleIdx="4" presStyleCnt="5"/>
      <dgm:spPr/>
      <dgm:t>
        <a:bodyPr/>
        <a:lstStyle/>
        <a:p>
          <a:endParaRPr lang="tr-TR"/>
        </a:p>
      </dgm:t>
    </dgm:pt>
  </dgm:ptLst>
  <dgm:cxnLst>
    <dgm:cxn modelId="{D669C992-1E5A-4CEB-8186-D6472CA037E7}" srcId="{C037710F-5DC1-49E3-A41E-1029DD3909F1}" destId="{526C1E27-7E67-4654-9282-E18EBCBFD503}" srcOrd="1" destOrd="0" parTransId="{49B3C645-F697-4E88-B505-5F097EBF2482}" sibTransId="{D5562D37-E0AA-4684-A140-56D8D3AEF01C}"/>
    <dgm:cxn modelId="{999DCAE2-33EA-4244-A623-8470F4EC040A}" type="presOf" srcId="{D5562D37-E0AA-4684-A140-56D8D3AEF01C}" destId="{F5EEEE82-9FB7-441D-8347-0E5AA010E0E3}" srcOrd="0" destOrd="0" presId="urn:microsoft.com/office/officeart/2005/8/layout/cycle2"/>
    <dgm:cxn modelId="{5D7F52E5-7C6D-4903-9AE0-432ADDCB4CDB}" type="presOf" srcId="{A901A0D4-6676-4417-BB05-FAE317DBC3ED}" destId="{FEAA357D-92B1-49F4-B475-DAC4FCA573D0}" srcOrd="0" destOrd="0" presId="urn:microsoft.com/office/officeart/2005/8/layout/cycle2"/>
    <dgm:cxn modelId="{EBBF7593-9369-442C-95CA-3FC1D48EEB84}" srcId="{C037710F-5DC1-49E3-A41E-1029DD3909F1}" destId="{A901A0D4-6676-4417-BB05-FAE317DBC3ED}" srcOrd="3" destOrd="0" parTransId="{80D105C7-824C-4F98-AEF0-829726BA6FBF}" sibTransId="{363E0A94-B9B7-4EEF-8415-C6E2E544348D}"/>
    <dgm:cxn modelId="{5FE3A4B9-3EA9-48C5-A810-89D77E6506F3}" type="presOf" srcId="{63EE40FB-B3C4-46CE-B057-B5C8603DD5DB}" destId="{629EC688-78C7-4944-9045-6FF6769B81B4}" srcOrd="0" destOrd="0" presId="urn:microsoft.com/office/officeart/2005/8/layout/cycle2"/>
    <dgm:cxn modelId="{4D76A438-084F-4536-BB48-18A775A7CE0A}" type="presOf" srcId="{781BDB60-8F37-4E32-9D6B-9C72E119A4C0}" destId="{7F7CE872-8F19-4E91-A322-FE4AA0B008A7}" srcOrd="0" destOrd="0" presId="urn:microsoft.com/office/officeart/2005/8/layout/cycle2"/>
    <dgm:cxn modelId="{5EFB76AB-8AA1-4719-8CF8-2CD9C4CD1DB9}" type="presOf" srcId="{363E0A94-B9B7-4EEF-8415-C6E2E544348D}" destId="{D607A86C-DCAC-49B6-92E3-6A00C40A0C73}" srcOrd="1" destOrd="0" presId="urn:microsoft.com/office/officeart/2005/8/layout/cycle2"/>
    <dgm:cxn modelId="{CD342033-F899-404E-8726-BA9731B31DFE}" type="presOf" srcId="{43106D69-5581-4A22-8FEF-FE15E94D8C51}" destId="{4536D50E-BBEA-46EE-B752-8ED862840CAC}" srcOrd="0" destOrd="0" presId="urn:microsoft.com/office/officeart/2005/8/layout/cycle2"/>
    <dgm:cxn modelId="{5F8D4F46-422A-4ED6-897E-C731AC3D2321}" type="presOf" srcId="{1D40A9D6-1707-480D-A206-8F9372D5AC12}" destId="{0E7D9633-9DEC-4387-848E-900E9321B146}" srcOrd="0" destOrd="0" presId="urn:microsoft.com/office/officeart/2005/8/layout/cycle2"/>
    <dgm:cxn modelId="{548DB5E6-F7BD-42E3-9223-B3E53BFA7020}" type="presOf" srcId="{526C1E27-7E67-4654-9282-E18EBCBFD503}" destId="{DD72F9D8-FEDB-4AEF-9BFB-4F7E7508DBDB}" srcOrd="0" destOrd="0" presId="urn:microsoft.com/office/officeart/2005/8/layout/cycle2"/>
    <dgm:cxn modelId="{2A25A9A1-0E60-416A-901D-68ACF3F3F8E5}" type="presOf" srcId="{B4FA2B42-B4E4-411F-86B2-60727BF54D99}" destId="{AC9CE77E-1D41-44B1-925C-B65CE770FCB1}" srcOrd="1" destOrd="0" presId="urn:microsoft.com/office/officeart/2005/8/layout/cycle2"/>
    <dgm:cxn modelId="{4CF73EF6-8A47-4B1F-924C-013669DE3DC7}" type="presOf" srcId="{C037710F-5DC1-49E3-A41E-1029DD3909F1}" destId="{BD68158C-FAEE-4F97-BB8A-734AC2175514}" srcOrd="0" destOrd="0" presId="urn:microsoft.com/office/officeart/2005/8/layout/cycle2"/>
    <dgm:cxn modelId="{7CB507B6-5FEB-4EF0-AD9E-1F2BDA7508E8}" type="presOf" srcId="{D5562D37-E0AA-4684-A140-56D8D3AEF01C}" destId="{E2BA7264-14A9-4FE5-9FED-C7C99FA7D63E}" srcOrd="1" destOrd="0" presId="urn:microsoft.com/office/officeart/2005/8/layout/cycle2"/>
    <dgm:cxn modelId="{DBE11C4E-3B82-44FF-AF4A-30C42498B0BA}" srcId="{C037710F-5DC1-49E3-A41E-1029DD3909F1}" destId="{1D40A9D6-1707-480D-A206-8F9372D5AC12}" srcOrd="0" destOrd="0" parTransId="{51C61DD2-55FD-421A-B910-C7C6640BCE91}" sibTransId="{781BDB60-8F37-4E32-9D6B-9C72E119A4C0}"/>
    <dgm:cxn modelId="{71AB890A-7EBA-4A48-A26C-88773F4054C5}" type="presOf" srcId="{AC9F6D32-26C0-42EF-8F6B-83B54DDAF0D9}" destId="{8CBAD18C-FA61-43CA-BEAC-9DD6F6AAC8E8}" srcOrd="0" destOrd="0" presId="urn:microsoft.com/office/officeart/2005/8/layout/cycle2"/>
    <dgm:cxn modelId="{60734F9B-B398-4072-89A9-E4CEB6AAE74E}" srcId="{C037710F-5DC1-49E3-A41E-1029DD3909F1}" destId="{AC9F6D32-26C0-42EF-8F6B-83B54DDAF0D9}" srcOrd="4" destOrd="0" parTransId="{BB225357-D31D-4A8E-8E3D-093A09611EFE}" sibTransId="{B4FA2B42-B4E4-411F-86B2-60727BF54D99}"/>
    <dgm:cxn modelId="{95160678-0BE7-49B4-A973-2161EA95B9A3}" type="presOf" srcId="{363E0A94-B9B7-4EEF-8415-C6E2E544348D}" destId="{7A126A45-BB89-4DC4-8F4F-F23640D431AD}" srcOrd="0" destOrd="0" presId="urn:microsoft.com/office/officeart/2005/8/layout/cycle2"/>
    <dgm:cxn modelId="{7A6D4298-D355-4547-8296-D2100D109E55}" type="presOf" srcId="{63EE40FB-B3C4-46CE-B057-B5C8603DD5DB}" destId="{E819A176-73D7-49D4-8BBA-644EA2D7D6AB}" srcOrd="1" destOrd="0" presId="urn:microsoft.com/office/officeart/2005/8/layout/cycle2"/>
    <dgm:cxn modelId="{7A367457-349B-41DA-9F2E-B411696902BE}" srcId="{C037710F-5DC1-49E3-A41E-1029DD3909F1}" destId="{43106D69-5581-4A22-8FEF-FE15E94D8C51}" srcOrd="2" destOrd="0" parTransId="{2A96180F-3132-4063-A3BF-6AF829594A94}" sibTransId="{63EE40FB-B3C4-46CE-B057-B5C8603DD5DB}"/>
    <dgm:cxn modelId="{CF7EAA1D-3ACA-4825-B3D5-A19649757C77}" type="presOf" srcId="{781BDB60-8F37-4E32-9D6B-9C72E119A4C0}" destId="{5F202BC4-2A78-4253-AF00-6C7C08EA80C8}" srcOrd="1" destOrd="0" presId="urn:microsoft.com/office/officeart/2005/8/layout/cycle2"/>
    <dgm:cxn modelId="{D9B76F6B-AEAE-42EC-B61D-7A62C3D7358F}" type="presOf" srcId="{B4FA2B42-B4E4-411F-86B2-60727BF54D99}" destId="{5268C6CF-BB11-4B75-B9E6-1814B0588B6F}" srcOrd="0" destOrd="0" presId="urn:microsoft.com/office/officeart/2005/8/layout/cycle2"/>
    <dgm:cxn modelId="{73BF3AAA-A817-4645-8D87-18CB5FC455E3}" type="presParOf" srcId="{BD68158C-FAEE-4F97-BB8A-734AC2175514}" destId="{0E7D9633-9DEC-4387-848E-900E9321B146}" srcOrd="0" destOrd="0" presId="urn:microsoft.com/office/officeart/2005/8/layout/cycle2"/>
    <dgm:cxn modelId="{0D35FC4C-ADFC-47EE-9D1D-FA600E5D0B2C}" type="presParOf" srcId="{BD68158C-FAEE-4F97-BB8A-734AC2175514}" destId="{7F7CE872-8F19-4E91-A322-FE4AA0B008A7}" srcOrd="1" destOrd="0" presId="urn:microsoft.com/office/officeart/2005/8/layout/cycle2"/>
    <dgm:cxn modelId="{5BDBF833-C58A-4FC1-BDFA-365D85925EBF}" type="presParOf" srcId="{7F7CE872-8F19-4E91-A322-FE4AA0B008A7}" destId="{5F202BC4-2A78-4253-AF00-6C7C08EA80C8}" srcOrd="0" destOrd="0" presId="urn:microsoft.com/office/officeart/2005/8/layout/cycle2"/>
    <dgm:cxn modelId="{8EB9DCDD-1673-49D7-B6D2-B990C058B40C}" type="presParOf" srcId="{BD68158C-FAEE-4F97-BB8A-734AC2175514}" destId="{DD72F9D8-FEDB-4AEF-9BFB-4F7E7508DBDB}" srcOrd="2" destOrd="0" presId="urn:microsoft.com/office/officeart/2005/8/layout/cycle2"/>
    <dgm:cxn modelId="{C4B2C0C0-D325-44CB-844F-3DB5B5B2EB2A}" type="presParOf" srcId="{BD68158C-FAEE-4F97-BB8A-734AC2175514}" destId="{F5EEEE82-9FB7-441D-8347-0E5AA010E0E3}" srcOrd="3" destOrd="0" presId="urn:microsoft.com/office/officeart/2005/8/layout/cycle2"/>
    <dgm:cxn modelId="{98B8C564-95B8-4FC3-922F-FA4927BD296F}" type="presParOf" srcId="{F5EEEE82-9FB7-441D-8347-0E5AA010E0E3}" destId="{E2BA7264-14A9-4FE5-9FED-C7C99FA7D63E}" srcOrd="0" destOrd="0" presId="urn:microsoft.com/office/officeart/2005/8/layout/cycle2"/>
    <dgm:cxn modelId="{6ACD701C-59EA-4647-B036-1172A4AF13A5}" type="presParOf" srcId="{BD68158C-FAEE-4F97-BB8A-734AC2175514}" destId="{4536D50E-BBEA-46EE-B752-8ED862840CAC}" srcOrd="4" destOrd="0" presId="urn:microsoft.com/office/officeart/2005/8/layout/cycle2"/>
    <dgm:cxn modelId="{79D38A09-7C33-4722-850B-6607CF876748}" type="presParOf" srcId="{BD68158C-FAEE-4F97-BB8A-734AC2175514}" destId="{629EC688-78C7-4944-9045-6FF6769B81B4}" srcOrd="5" destOrd="0" presId="urn:microsoft.com/office/officeart/2005/8/layout/cycle2"/>
    <dgm:cxn modelId="{FEDEC13B-4080-4269-9D3B-55E80993429B}" type="presParOf" srcId="{629EC688-78C7-4944-9045-6FF6769B81B4}" destId="{E819A176-73D7-49D4-8BBA-644EA2D7D6AB}" srcOrd="0" destOrd="0" presId="urn:microsoft.com/office/officeart/2005/8/layout/cycle2"/>
    <dgm:cxn modelId="{5BE6EA40-2B84-4F50-B96B-24333B2C1D78}" type="presParOf" srcId="{BD68158C-FAEE-4F97-BB8A-734AC2175514}" destId="{FEAA357D-92B1-49F4-B475-DAC4FCA573D0}" srcOrd="6" destOrd="0" presId="urn:microsoft.com/office/officeart/2005/8/layout/cycle2"/>
    <dgm:cxn modelId="{D3C5B279-8600-45FB-B2F0-5F38FFAD5617}" type="presParOf" srcId="{BD68158C-FAEE-4F97-BB8A-734AC2175514}" destId="{7A126A45-BB89-4DC4-8F4F-F23640D431AD}" srcOrd="7" destOrd="0" presId="urn:microsoft.com/office/officeart/2005/8/layout/cycle2"/>
    <dgm:cxn modelId="{35B8E22B-6004-405D-80BF-522A9FD43ECE}" type="presParOf" srcId="{7A126A45-BB89-4DC4-8F4F-F23640D431AD}" destId="{D607A86C-DCAC-49B6-92E3-6A00C40A0C73}" srcOrd="0" destOrd="0" presId="urn:microsoft.com/office/officeart/2005/8/layout/cycle2"/>
    <dgm:cxn modelId="{3C298265-8815-4C9B-8841-DF4342F7DD70}" type="presParOf" srcId="{BD68158C-FAEE-4F97-BB8A-734AC2175514}" destId="{8CBAD18C-FA61-43CA-BEAC-9DD6F6AAC8E8}" srcOrd="8" destOrd="0" presId="urn:microsoft.com/office/officeart/2005/8/layout/cycle2"/>
    <dgm:cxn modelId="{7BBE4823-1A3C-422A-8DBE-4B21D44D2F9A}" type="presParOf" srcId="{BD68158C-FAEE-4F97-BB8A-734AC2175514}" destId="{5268C6CF-BB11-4B75-B9E6-1814B0588B6F}" srcOrd="9" destOrd="0" presId="urn:microsoft.com/office/officeart/2005/8/layout/cycle2"/>
    <dgm:cxn modelId="{AB49809B-583E-46B9-92BF-55B3EEAF6E8F}" type="presParOf" srcId="{5268C6CF-BB11-4B75-B9E6-1814B0588B6F}" destId="{AC9CE77E-1D41-44B1-925C-B65CE770FCB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E3DE96D-D104-4D51-8E90-3F006743DFC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8E400C1-14A3-4479-B9C5-503310C2680C}">
      <dgm:prSet phldrT="[Metin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tr-TR" sz="2000" b="1" dirty="0" smtClean="0">
              <a:latin typeface="Arial" pitchFamily="34" charset="0"/>
              <a:cs typeface="Arial" pitchFamily="34" charset="0"/>
            </a:rPr>
            <a:t>TEHLİKELERİN TANIMLANMASI</a:t>
          </a:r>
          <a:endParaRPr lang="tr-TR" sz="2000" b="1" dirty="0">
            <a:latin typeface="Arial" pitchFamily="34" charset="0"/>
            <a:cs typeface="Arial" pitchFamily="34" charset="0"/>
          </a:endParaRPr>
        </a:p>
      </dgm:t>
    </dgm:pt>
    <dgm:pt modelId="{12BC4F52-2A8A-4288-A681-0739949314F4}" type="parTrans" cxnId="{BCFFB316-5258-4322-9C59-B82A9E069A85}">
      <dgm:prSet/>
      <dgm:spPr/>
      <dgm:t>
        <a:bodyPr/>
        <a:lstStyle/>
        <a:p>
          <a:endParaRPr lang="tr-TR"/>
        </a:p>
      </dgm:t>
    </dgm:pt>
    <dgm:pt modelId="{D892324B-B6EA-435F-B574-F736A2DACCA4}" type="sibTrans" cxnId="{BCFFB316-5258-4322-9C59-B82A9E069A85}">
      <dgm:prSet/>
      <dgm:spPr/>
      <dgm:t>
        <a:bodyPr/>
        <a:lstStyle/>
        <a:p>
          <a:endParaRPr lang="tr-TR"/>
        </a:p>
      </dgm:t>
    </dgm:pt>
    <dgm:pt modelId="{A2FFC345-8D19-4F64-8DAE-B820B889FDE8}">
      <dgm:prSet phldrT="[Metin]" custT="1"/>
      <dgm:spPr/>
      <dgm:t>
        <a:bodyPr/>
        <a:lstStyle/>
        <a:p>
          <a:pPr algn="l"/>
          <a:r>
            <a:rPr lang="tr-TR" sz="1800" b="1" dirty="0" smtClean="0">
              <a:latin typeface="Arial" pitchFamily="34" charset="0"/>
              <a:cs typeface="Arial" pitchFamily="34" charset="0"/>
            </a:rPr>
            <a:t>1</a:t>
          </a:r>
          <a:r>
            <a:rPr lang="tr-TR" sz="1800" dirty="0" smtClean="0">
              <a:latin typeface="Arial" pitchFamily="34" charset="0"/>
              <a:cs typeface="Arial" pitchFamily="34" charset="0"/>
            </a:rPr>
            <a:t>- Çalışma Ortamı çalışanlar  ve işyerine ilişkin  bilgi toplanması</a:t>
          </a:r>
          <a:endParaRPr lang="tr-TR" sz="1800" dirty="0">
            <a:latin typeface="Arial" pitchFamily="34" charset="0"/>
            <a:cs typeface="Arial" pitchFamily="34" charset="0"/>
          </a:endParaRPr>
        </a:p>
      </dgm:t>
    </dgm:pt>
    <dgm:pt modelId="{23474A7F-4CF8-4E93-B33B-98B6F5FB29A2}" type="parTrans" cxnId="{D55A8B79-6E12-4337-96CC-8065C8009648}">
      <dgm:prSet/>
      <dgm:spPr/>
      <dgm:t>
        <a:bodyPr/>
        <a:lstStyle/>
        <a:p>
          <a:endParaRPr lang="tr-TR"/>
        </a:p>
      </dgm:t>
    </dgm:pt>
    <dgm:pt modelId="{E056E76D-5CB1-4860-A55A-C9DE6B3A347E}" type="sibTrans" cxnId="{D55A8B79-6E12-4337-96CC-8065C8009648}">
      <dgm:prSet/>
      <dgm:spPr/>
      <dgm:t>
        <a:bodyPr/>
        <a:lstStyle/>
        <a:p>
          <a:endParaRPr lang="tr-TR"/>
        </a:p>
      </dgm:t>
    </dgm:pt>
    <dgm:pt modelId="{8956BE05-38BE-4B46-A57A-E209774A11B8}">
      <dgm:prSet phldrT="[Metin]" custT="1"/>
      <dgm:spPr/>
      <dgm:t>
        <a:bodyPr/>
        <a:lstStyle/>
        <a:p>
          <a:pPr algn="l"/>
          <a:r>
            <a:rPr lang="tr-TR" sz="1800" b="1" dirty="0" smtClean="0">
              <a:latin typeface="Arial" pitchFamily="34" charset="0"/>
              <a:cs typeface="Arial" pitchFamily="34" charset="0"/>
            </a:rPr>
            <a:t>2</a:t>
          </a:r>
          <a:r>
            <a:rPr lang="tr-TR" sz="1800" dirty="0" smtClean="0">
              <a:latin typeface="Arial" pitchFamily="34" charset="0"/>
              <a:cs typeface="Arial" pitchFamily="34" charset="0"/>
            </a:rPr>
            <a:t>- İş Kazaları ve Meslek Hastalıkları Kayıtları</a:t>
          </a:r>
          <a:endParaRPr lang="tr-TR" sz="1800" dirty="0">
            <a:latin typeface="Arial" pitchFamily="34" charset="0"/>
            <a:cs typeface="Arial" pitchFamily="34" charset="0"/>
          </a:endParaRPr>
        </a:p>
      </dgm:t>
    </dgm:pt>
    <dgm:pt modelId="{83557314-3087-4540-8575-EF77AA6E79E0}" type="parTrans" cxnId="{AD29DEF4-05CE-454A-AED5-1F9FFE795C5E}">
      <dgm:prSet/>
      <dgm:spPr/>
      <dgm:t>
        <a:bodyPr/>
        <a:lstStyle/>
        <a:p>
          <a:endParaRPr lang="tr-TR"/>
        </a:p>
      </dgm:t>
    </dgm:pt>
    <dgm:pt modelId="{F38551B1-073C-4E69-A4A2-AA0926333FF0}" type="sibTrans" cxnId="{AD29DEF4-05CE-454A-AED5-1F9FFE795C5E}">
      <dgm:prSet/>
      <dgm:spPr/>
      <dgm:t>
        <a:bodyPr/>
        <a:lstStyle/>
        <a:p>
          <a:endParaRPr lang="tr-TR"/>
        </a:p>
      </dgm:t>
    </dgm:pt>
    <dgm:pt modelId="{71908148-DD72-4E44-BAD8-442FAA53B63B}">
      <dgm:prSet phldrT="[Metin]" custT="1"/>
      <dgm:spPr/>
      <dgm:t>
        <a:bodyPr/>
        <a:lstStyle/>
        <a:p>
          <a:pPr algn="l"/>
          <a:r>
            <a:rPr lang="tr-TR" sz="1800" b="1" dirty="0" smtClean="0">
              <a:latin typeface="Arial" pitchFamily="34" charset="0"/>
              <a:cs typeface="Arial" pitchFamily="34" charset="0"/>
            </a:rPr>
            <a:t>4</a:t>
          </a:r>
          <a:r>
            <a:rPr lang="tr-TR" sz="1800" dirty="0" smtClean="0">
              <a:latin typeface="Arial" pitchFamily="34" charset="0"/>
              <a:cs typeface="Arial" pitchFamily="34" charset="0"/>
            </a:rPr>
            <a:t>-Çalışma ortamı şartları daha önce risk analizi yapılmamışsa çalışanların </a:t>
          </a:r>
          <a:r>
            <a:rPr lang="tr-TR" sz="1800" dirty="0" err="1" smtClean="0">
              <a:latin typeface="Arial" pitchFamily="34" charset="0"/>
              <a:cs typeface="Arial" pitchFamily="34" charset="0"/>
            </a:rPr>
            <a:t>maruziyet</a:t>
          </a:r>
          <a:r>
            <a:rPr lang="tr-TR" sz="1800" dirty="0" smtClean="0">
              <a:latin typeface="Arial" pitchFamily="34" charset="0"/>
              <a:cs typeface="Arial" pitchFamily="34" charset="0"/>
            </a:rPr>
            <a:t>  düzeyinin belirlenmesi için ; Kontrol, ölçüm, inceleme ve araştırma yapılması</a:t>
          </a:r>
          <a:endParaRPr lang="tr-TR" sz="1800" dirty="0">
            <a:latin typeface="Arial" pitchFamily="34" charset="0"/>
            <a:cs typeface="Arial" pitchFamily="34" charset="0"/>
          </a:endParaRPr>
        </a:p>
      </dgm:t>
    </dgm:pt>
    <dgm:pt modelId="{E9B65894-3F95-483B-8AEF-BF9089F72F27}" type="parTrans" cxnId="{93019E43-513F-4F9F-8063-CC86D48BB15B}">
      <dgm:prSet/>
      <dgm:spPr/>
      <dgm:t>
        <a:bodyPr/>
        <a:lstStyle/>
        <a:p>
          <a:endParaRPr lang="tr-TR"/>
        </a:p>
      </dgm:t>
    </dgm:pt>
    <dgm:pt modelId="{79E3878E-FCB6-453D-99CD-9F605C098200}" type="sibTrans" cxnId="{93019E43-513F-4F9F-8063-CC86D48BB15B}">
      <dgm:prSet/>
      <dgm:spPr/>
      <dgm:t>
        <a:bodyPr/>
        <a:lstStyle/>
        <a:p>
          <a:endParaRPr lang="tr-TR"/>
        </a:p>
      </dgm:t>
    </dgm:pt>
    <dgm:pt modelId="{F5BB991E-6187-415F-AF10-144EC1D5F624}">
      <dgm:prSet phldrT="[Metin]" custT="1"/>
      <dgm:spPr/>
      <dgm:t>
        <a:bodyPr/>
        <a:lstStyle/>
        <a:p>
          <a:pPr algn="l"/>
          <a:r>
            <a:rPr lang="tr-TR" sz="1800" b="1" dirty="0" smtClean="0">
              <a:latin typeface="Arial" pitchFamily="34" charset="0"/>
              <a:cs typeface="Arial" pitchFamily="34" charset="0"/>
            </a:rPr>
            <a:t>3- </a:t>
          </a:r>
          <a:r>
            <a:rPr lang="tr-TR" sz="1800" dirty="0" smtClean="0">
              <a:latin typeface="Arial" pitchFamily="34" charset="0"/>
              <a:cs typeface="Arial" pitchFamily="34" charset="0"/>
            </a:rPr>
            <a:t>Çalışma Ortamı tehlikelerinin kayıt altına alınması</a:t>
          </a:r>
          <a:endParaRPr lang="tr-TR" sz="1800" dirty="0">
            <a:latin typeface="Arial" pitchFamily="34" charset="0"/>
            <a:cs typeface="Arial" pitchFamily="34" charset="0"/>
          </a:endParaRPr>
        </a:p>
      </dgm:t>
    </dgm:pt>
    <dgm:pt modelId="{A453D998-CA7F-4C00-A255-2BE1772E8EF3}" type="parTrans" cxnId="{D2742D35-481D-4FA6-9268-06939F567B5E}">
      <dgm:prSet/>
      <dgm:spPr/>
      <dgm:t>
        <a:bodyPr/>
        <a:lstStyle/>
        <a:p>
          <a:endParaRPr lang="tr-TR"/>
        </a:p>
      </dgm:t>
    </dgm:pt>
    <dgm:pt modelId="{4EA4D0C9-8C16-4EF3-849C-24E58D8DA73B}" type="sibTrans" cxnId="{D2742D35-481D-4FA6-9268-06939F567B5E}">
      <dgm:prSet/>
      <dgm:spPr/>
      <dgm:t>
        <a:bodyPr/>
        <a:lstStyle/>
        <a:p>
          <a:endParaRPr lang="tr-TR"/>
        </a:p>
      </dgm:t>
    </dgm:pt>
    <dgm:pt modelId="{FF4485C6-5CB2-449E-912B-D9CA493BC13C}" type="pres">
      <dgm:prSet presAssocID="{FE3DE96D-D104-4D51-8E90-3F006743DFC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1001588-0C3B-43D0-A314-D2F9B0F3BA2E}" type="pres">
      <dgm:prSet presAssocID="{F8E400C1-14A3-4479-B9C5-503310C2680C}" presName="hierRoot1" presStyleCnt="0"/>
      <dgm:spPr/>
    </dgm:pt>
    <dgm:pt modelId="{BA22DB21-EAB0-4120-AC86-C2F9191C6CF5}" type="pres">
      <dgm:prSet presAssocID="{F8E400C1-14A3-4479-B9C5-503310C2680C}" presName="composite" presStyleCnt="0"/>
      <dgm:spPr/>
    </dgm:pt>
    <dgm:pt modelId="{CDBBB5AA-2A63-426A-A6E1-14C6E07AFF2E}" type="pres">
      <dgm:prSet presAssocID="{F8E400C1-14A3-4479-B9C5-503310C2680C}" presName="background" presStyleLbl="node0" presStyleIdx="0" presStyleCnt="1"/>
      <dgm:spPr/>
    </dgm:pt>
    <dgm:pt modelId="{B4510D53-CACB-41E6-B3CB-0760FAC802DF}" type="pres">
      <dgm:prSet presAssocID="{F8E400C1-14A3-4479-B9C5-503310C2680C}" presName="text" presStyleLbl="fgAcc0" presStyleIdx="0" presStyleCnt="1" custScaleX="310225" custScaleY="171679" custLinFactNeighborX="-4805" custLinFactNeighborY="-1627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B4D130C-1E16-4805-AA98-0D7796BAE885}" type="pres">
      <dgm:prSet presAssocID="{F8E400C1-14A3-4479-B9C5-503310C2680C}" presName="hierChild2" presStyleCnt="0"/>
      <dgm:spPr/>
    </dgm:pt>
    <dgm:pt modelId="{CA63AF1B-017A-4D2A-BB16-07DCD3B653A2}" type="pres">
      <dgm:prSet presAssocID="{23474A7F-4CF8-4E93-B33B-98B6F5FB29A2}" presName="Name10" presStyleLbl="parChTrans1D2" presStyleIdx="0" presStyleCnt="4"/>
      <dgm:spPr/>
      <dgm:t>
        <a:bodyPr/>
        <a:lstStyle/>
        <a:p>
          <a:endParaRPr lang="tr-TR"/>
        </a:p>
      </dgm:t>
    </dgm:pt>
    <dgm:pt modelId="{FD87CA29-FA7C-449E-A255-3014C6B4A68A}" type="pres">
      <dgm:prSet presAssocID="{A2FFC345-8D19-4F64-8DAE-B820B889FDE8}" presName="hierRoot2" presStyleCnt="0"/>
      <dgm:spPr/>
    </dgm:pt>
    <dgm:pt modelId="{FF1653F6-80F6-46AF-ADB5-15B2805D1681}" type="pres">
      <dgm:prSet presAssocID="{A2FFC345-8D19-4F64-8DAE-B820B889FDE8}" presName="composite2" presStyleCnt="0"/>
      <dgm:spPr/>
    </dgm:pt>
    <dgm:pt modelId="{158F3B52-B9A9-4ED1-94C0-161957633B0B}" type="pres">
      <dgm:prSet presAssocID="{A2FFC345-8D19-4F64-8DAE-B820B889FDE8}" presName="background2" presStyleLbl="node2" presStyleIdx="0" presStyleCnt="4"/>
      <dgm:spPr/>
    </dgm:pt>
    <dgm:pt modelId="{2D7CB7F2-C9CF-4F6F-880D-A1D99579F5CD}" type="pres">
      <dgm:prSet presAssocID="{A2FFC345-8D19-4F64-8DAE-B820B889FDE8}" presName="text2" presStyleLbl="fgAcc2" presStyleIdx="0" presStyleCnt="4" custScaleX="136898" custScaleY="333800" custLinFactNeighborX="-122" custLinFactNeighborY="6230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ECB099F-4625-4D38-9767-E531C619FCFD}" type="pres">
      <dgm:prSet presAssocID="{A2FFC345-8D19-4F64-8DAE-B820B889FDE8}" presName="hierChild3" presStyleCnt="0"/>
      <dgm:spPr/>
    </dgm:pt>
    <dgm:pt modelId="{BDAE234D-52BD-4C15-8D84-DD146AB01FD0}" type="pres">
      <dgm:prSet presAssocID="{83557314-3087-4540-8575-EF77AA6E79E0}" presName="Name10" presStyleLbl="parChTrans1D2" presStyleIdx="1" presStyleCnt="4"/>
      <dgm:spPr/>
      <dgm:t>
        <a:bodyPr/>
        <a:lstStyle/>
        <a:p>
          <a:endParaRPr lang="tr-TR"/>
        </a:p>
      </dgm:t>
    </dgm:pt>
    <dgm:pt modelId="{0FCF8625-3F71-4D81-BFF3-CC0069868EC3}" type="pres">
      <dgm:prSet presAssocID="{8956BE05-38BE-4B46-A57A-E209774A11B8}" presName="hierRoot2" presStyleCnt="0"/>
      <dgm:spPr/>
    </dgm:pt>
    <dgm:pt modelId="{7BEF1B74-51E2-4918-8FFF-AB6B2831B57F}" type="pres">
      <dgm:prSet presAssocID="{8956BE05-38BE-4B46-A57A-E209774A11B8}" presName="composite2" presStyleCnt="0"/>
      <dgm:spPr/>
    </dgm:pt>
    <dgm:pt modelId="{2D5A829D-4783-41E9-80F6-2B07A8103CC4}" type="pres">
      <dgm:prSet presAssocID="{8956BE05-38BE-4B46-A57A-E209774A11B8}" presName="background2" presStyleLbl="node2" presStyleIdx="1" presStyleCnt="4"/>
      <dgm:spPr/>
    </dgm:pt>
    <dgm:pt modelId="{18270702-8D68-47DD-841B-5A5280F904C4}" type="pres">
      <dgm:prSet presAssocID="{8956BE05-38BE-4B46-A57A-E209774A11B8}" presName="text2" presStyleLbl="fgAcc2" presStyleIdx="1" presStyleCnt="4" custScaleX="114514" custScaleY="319458" custLinFactNeighborX="4287" custLinFactNeighborY="6230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F76574D-55F2-4A81-8003-F56CCFAF221D}" type="pres">
      <dgm:prSet presAssocID="{8956BE05-38BE-4B46-A57A-E209774A11B8}" presName="hierChild3" presStyleCnt="0"/>
      <dgm:spPr/>
    </dgm:pt>
    <dgm:pt modelId="{92992B10-0819-4B05-85A7-71ABAED372BF}" type="pres">
      <dgm:prSet presAssocID="{A453D998-CA7F-4C00-A255-2BE1772E8EF3}" presName="Name10" presStyleLbl="parChTrans1D2" presStyleIdx="2" presStyleCnt="4"/>
      <dgm:spPr/>
      <dgm:t>
        <a:bodyPr/>
        <a:lstStyle/>
        <a:p>
          <a:endParaRPr lang="tr-TR"/>
        </a:p>
      </dgm:t>
    </dgm:pt>
    <dgm:pt modelId="{8AD1706B-8C8C-406B-9EF3-E766A978030B}" type="pres">
      <dgm:prSet presAssocID="{F5BB991E-6187-415F-AF10-144EC1D5F624}" presName="hierRoot2" presStyleCnt="0"/>
      <dgm:spPr/>
    </dgm:pt>
    <dgm:pt modelId="{B9710329-FCE8-4682-9990-87FBF3452532}" type="pres">
      <dgm:prSet presAssocID="{F5BB991E-6187-415F-AF10-144EC1D5F624}" presName="composite2" presStyleCnt="0"/>
      <dgm:spPr/>
    </dgm:pt>
    <dgm:pt modelId="{42915F07-74DA-4E8E-8B3C-0B4D257B0FA5}" type="pres">
      <dgm:prSet presAssocID="{F5BB991E-6187-415F-AF10-144EC1D5F624}" presName="background2" presStyleLbl="node2" presStyleIdx="2" presStyleCnt="4"/>
      <dgm:spPr/>
    </dgm:pt>
    <dgm:pt modelId="{91332EF0-E9BB-43DC-B2C8-036540F2800D}" type="pres">
      <dgm:prSet presAssocID="{F5BB991E-6187-415F-AF10-144EC1D5F624}" presName="text2" presStyleLbl="fgAcc2" presStyleIdx="2" presStyleCnt="4" custScaleX="137015" custScaleY="319459" custLinFactNeighborX="-4007" custLinFactNeighborY="6230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388427D-3AAF-4FD1-8C1C-A0C777B65918}" type="pres">
      <dgm:prSet presAssocID="{F5BB991E-6187-415F-AF10-144EC1D5F624}" presName="hierChild3" presStyleCnt="0"/>
      <dgm:spPr/>
    </dgm:pt>
    <dgm:pt modelId="{C57598D6-14C3-4E2F-85EF-E18D24365F76}" type="pres">
      <dgm:prSet presAssocID="{E9B65894-3F95-483B-8AEF-BF9089F72F27}" presName="Name10" presStyleLbl="parChTrans1D2" presStyleIdx="3" presStyleCnt="4"/>
      <dgm:spPr/>
      <dgm:t>
        <a:bodyPr/>
        <a:lstStyle/>
        <a:p>
          <a:endParaRPr lang="tr-TR"/>
        </a:p>
      </dgm:t>
    </dgm:pt>
    <dgm:pt modelId="{AE5F91D3-C92B-4897-9A6C-1B73AEFC0E23}" type="pres">
      <dgm:prSet presAssocID="{71908148-DD72-4E44-BAD8-442FAA53B63B}" presName="hierRoot2" presStyleCnt="0"/>
      <dgm:spPr/>
    </dgm:pt>
    <dgm:pt modelId="{32980A99-D0BF-4AAF-A95F-B017E8561311}" type="pres">
      <dgm:prSet presAssocID="{71908148-DD72-4E44-BAD8-442FAA53B63B}" presName="composite2" presStyleCnt="0"/>
      <dgm:spPr/>
    </dgm:pt>
    <dgm:pt modelId="{C416ABD1-6ADF-483E-9DAF-5ADB516F9DEE}" type="pres">
      <dgm:prSet presAssocID="{71908148-DD72-4E44-BAD8-442FAA53B63B}" presName="background2" presStyleLbl="node2" presStyleIdx="3" presStyleCnt="4"/>
      <dgm:spPr/>
    </dgm:pt>
    <dgm:pt modelId="{C1058C3C-D3B0-4384-97C2-1C41AA5C63B8}" type="pres">
      <dgm:prSet presAssocID="{71908148-DD72-4E44-BAD8-442FAA53B63B}" presName="text2" presStyleLbl="fgAcc2" presStyleIdx="3" presStyleCnt="4" custScaleX="317517" custScaleY="319456" custLinFactNeighborX="-555" custLinFactNeighborY="6230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9E55FEE-D689-4424-AF08-5C28725F001E}" type="pres">
      <dgm:prSet presAssocID="{71908148-DD72-4E44-BAD8-442FAA53B63B}" presName="hierChild3" presStyleCnt="0"/>
      <dgm:spPr/>
    </dgm:pt>
  </dgm:ptLst>
  <dgm:cxnLst>
    <dgm:cxn modelId="{F0EABAF5-1C5C-4651-9816-128F1E3D9B97}" type="presOf" srcId="{E9B65894-3F95-483B-8AEF-BF9089F72F27}" destId="{C57598D6-14C3-4E2F-85EF-E18D24365F76}" srcOrd="0" destOrd="0" presId="urn:microsoft.com/office/officeart/2005/8/layout/hierarchy1"/>
    <dgm:cxn modelId="{BCFFB316-5258-4322-9C59-B82A9E069A85}" srcId="{FE3DE96D-D104-4D51-8E90-3F006743DFC0}" destId="{F8E400C1-14A3-4479-B9C5-503310C2680C}" srcOrd="0" destOrd="0" parTransId="{12BC4F52-2A8A-4288-A681-0739949314F4}" sibTransId="{D892324B-B6EA-435F-B574-F736A2DACCA4}"/>
    <dgm:cxn modelId="{81BA3962-1DC0-47A6-9156-8AF05BDDB1C4}" type="presOf" srcId="{F8E400C1-14A3-4479-B9C5-503310C2680C}" destId="{B4510D53-CACB-41E6-B3CB-0760FAC802DF}" srcOrd="0" destOrd="0" presId="urn:microsoft.com/office/officeart/2005/8/layout/hierarchy1"/>
    <dgm:cxn modelId="{79F09DDD-DB5A-4E6F-909E-61AC69D41FFD}" type="presOf" srcId="{8956BE05-38BE-4B46-A57A-E209774A11B8}" destId="{18270702-8D68-47DD-841B-5A5280F904C4}" srcOrd="0" destOrd="0" presId="urn:microsoft.com/office/officeart/2005/8/layout/hierarchy1"/>
    <dgm:cxn modelId="{36D75A25-8100-4840-8358-E1011EF91567}" type="presOf" srcId="{83557314-3087-4540-8575-EF77AA6E79E0}" destId="{BDAE234D-52BD-4C15-8D84-DD146AB01FD0}" srcOrd="0" destOrd="0" presId="urn:microsoft.com/office/officeart/2005/8/layout/hierarchy1"/>
    <dgm:cxn modelId="{179DC2A6-FC4C-4D01-A4B2-01F7363BCF01}" type="presOf" srcId="{23474A7F-4CF8-4E93-B33B-98B6F5FB29A2}" destId="{CA63AF1B-017A-4D2A-BB16-07DCD3B653A2}" srcOrd="0" destOrd="0" presId="urn:microsoft.com/office/officeart/2005/8/layout/hierarchy1"/>
    <dgm:cxn modelId="{9AC51C5E-48C8-4CBB-B0AF-0F8FB812D3FB}" type="presOf" srcId="{A2FFC345-8D19-4F64-8DAE-B820B889FDE8}" destId="{2D7CB7F2-C9CF-4F6F-880D-A1D99579F5CD}" srcOrd="0" destOrd="0" presId="urn:microsoft.com/office/officeart/2005/8/layout/hierarchy1"/>
    <dgm:cxn modelId="{D2742D35-481D-4FA6-9268-06939F567B5E}" srcId="{F8E400C1-14A3-4479-B9C5-503310C2680C}" destId="{F5BB991E-6187-415F-AF10-144EC1D5F624}" srcOrd="2" destOrd="0" parTransId="{A453D998-CA7F-4C00-A255-2BE1772E8EF3}" sibTransId="{4EA4D0C9-8C16-4EF3-849C-24E58D8DA73B}"/>
    <dgm:cxn modelId="{9E01D063-4494-4DA8-8C38-07BB1C760F31}" type="presOf" srcId="{FE3DE96D-D104-4D51-8E90-3F006743DFC0}" destId="{FF4485C6-5CB2-449E-912B-D9CA493BC13C}" srcOrd="0" destOrd="0" presId="urn:microsoft.com/office/officeart/2005/8/layout/hierarchy1"/>
    <dgm:cxn modelId="{54269A0C-822B-4D58-9594-08445B18ECB2}" type="presOf" srcId="{F5BB991E-6187-415F-AF10-144EC1D5F624}" destId="{91332EF0-E9BB-43DC-B2C8-036540F2800D}" srcOrd="0" destOrd="0" presId="urn:microsoft.com/office/officeart/2005/8/layout/hierarchy1"/>
    <dgm:cxn modelId="{45D0B730-3206-4CCF-B2C4-E1310976CB86}" type="presOf" srcId="{71908148-DD72-4E44-BAD8-442FAA53B63B}" destId="{C1058C3C-D3B0-4384-97C2-1C41AA5C63B8}" srcOrd="0" destOrd="0" presId="urn:microsoft.com/office/officeart/2005/8/layout/hierarchy1"/>
    <dgm:cxn modelId="{D55A8B79-6E12-4337-96CC-8065C8009648}" srcId="{F8E400C1-14A3-4479-B9C5-503310C2680C}" destId="{A2FFC345-8D19-4F64-8DAE-B820B889FDE8}" srcOrd="0" destOrd="0" parTransId="{23474A7F-4CF8-4E93-B33B-98B6F5FB29A2}" sibTransId="{E056E76D-5CB1-4860-A55A-C9DE6B3A347E}"/>
    <dgm:cxn modelId="{93019E43-513F-4F9F-8063-CC86D48BB15B}" srcId="{F8E400C1-14A3-4479-B9C5-503310C2680C}" destId="{71908148-DD72-4E44-BAD8-442FAA53B63B}" srcOrd="3" destOrd="0" parTransId="{E9B65894-3F95-483B-8AEF-BF9089F72F27}" sibTransId="{79E3878E-FCB6-453D-99CD-9F605C098200}"/>
    <dgm:cxn modelId="{B9BB0729-1983-4BA2-82A3-77570A5B0854}" type="presOf" srcId="{A453D998-CA7F-4C00-A255-2BE1772E8EF3}" destId="{92992B10-0819-4B05-85A7-71ABAED372BF}" srcOrd="0" destOrd="0" presId="urn:microsoft.com/office/officeart/2005/8/layout/hierarchy1"/>
    <dgm:cxn modelId="{AD29DEF4-05CE-454A-AED5-1F9FFE795C5E}" srcId="{F8E400C1-14A3-4479-B9C5-503310C2680C}" destId="{8956BE05-38BE-4B46-A57A-E209774A11B8}" srcOrd="1" destOrd="0" parTransId="{83557314-3087-4540-8575-EF77AA6E79E0}" sibTransId="{F38551B1-073C-4E69-A4A2-AA0926333FF0}"/>
    <dgm:cxn modelId="{6C30B18A-B5C3-4CAB-84FA-0177D2036334}" type="presParOf" srcId="{FF4485C6-5CB2-449E-912B-D9CA493BC13C}" destId="{41001588-0C3B-43D0-A314-D2F9B0F3BA2E}" srcOrd="0" destOrd="0" presId="urn:microsoft.com/office/officeart/2005/8/layout/hierarchy1"/>
    <dgm:cxn modelId="{C71F236B-8E8F-4D0C-8032-2E6D2851D185}" type="presParOf" srcId="{41001588-0C3B-43D0-A314-D2F9B0F3BA2E}" destId="{BA22DB21-EAB0-4120-AC86-C2F9191C6CF5}" srcOrd="0" destOrd="0" presId="urn:microsoft.com/office/officeart/2005/8/layout/hierarchy1"/>
    <dgm:cxn modelId="{1476C245-7B06-42A4-8E3D-30D3F8ED3C3D}" type="presParOf" srcId="{BA22DB21-EAB0-4120-AC86-C2F9191C6CF5}" destId="{CDBBB5AA-2A63-426A-A6E1-14C6E07AFF2E}" srcOrd="0" destOrd="0" presId="urn:microsoft.com/office/officeart/2005/8/layout/hierarchy1"/>
    <dgm:cxn modelId="{B46B1A4F-FDA9-4708-8968-88D1BC0A2968}" type="presParOf" srcId="{BA22DB21-EAB0-4120-AC86-C2F9191C6CF5}" destId="{B4510D53-CACB-41E6-B3CB-0760FAC802DF}" srcOrd="1" destOrd="0" presId="urn:microsoft.com/office/officeart/2005/8/layout/hierarchy1"/>
    <dgm:cxn modelId="{3D32C036-727C-4915-8F52-50E3F0367168}" type="presParOf" srcId="{41001588-0C3B-43D0-A314-D2F9B0F3BA2E}" destId="{AB4D130C-1E16-4805-AA98-0D7796BAE885}" srcOrd="1" destOrd="0" presId="urn:microsoft.com/office/officeart/2005/8/layout/hierarchy1"/>
    <dgm:cxn modelId="{3A732A82-8F18-4B8C-ACF5-B2370696470F}" type="presParOf" srcId="{AB4D130C-1E16-4805-AA98-0D7796BAE885}" destId="{CA63AF1B-017A-4D2A-BB16-07DCD3B653A2}" srcOrd="0" destOrd="0" presId="urn:microsoft.com/office/officeart/2005/8/layout/hierarchy1"/>
    <dgm:cxn modelId="{5DEFFA78-5E60-412D-8F86-A811B7A3B6D4}" type="presParOf" srcId="{AB4D130C-1E16-4805-AA98-0D7796BAE885}" destId="{FD87CA29-FA7C-449E-A255-3014C6B4A68A}" srcOrd="1" destOrd="0" presId="urn:microsoft.com/office/officeart/2005/8/layout/hierarchy1"/>
    <dgm:cxn modelId="{747B9C80-2AD3-4974-9A84-3B491C91273D}" type="presParOf" srcId="{FD87CA29-FA7C-449E-A255-3014C6B4A68A}" destId="{FF1653F6-80F6-46AF-ADB5-15B2805D1681}" srcOrd="0" destOrd="0" presId="urn:microsoft.com/office/officeart/2005/8/layout/hierarchy1"/>
    <dgm:cxn modelId="{AD14B8AF-EFB5-4705-8EEB-A9D36EC681F5}" type="presParOf" srcId="{FF1653F6-80F6-46AF-ADB5-15B2805D1681}" destId="{158F3B52-B9A9-4ED1-94C0-161957633B0B}" srcOrd="0" destOrd="0" presId="urn:microsoft.com/office/officeart/2005/8/layout/hierarchy1"/>
    <dgm:cxn modelId="{039627F5-8EF3-4CE0-B596-66F6F8620F40}" type="presParOf" srcId="{FF1653F6-80F6-46AF-ADB5-15B2805D1681}" destId="{2D7CB7F2-C9CF-4F6F-880D-A1D99579F5CD}" srcOrd="1" destOrd="0" presId="urn:microsoft.com/office/officeart/2005/8/layout/hierarchy1"/>
    <dgm:cxn modelId="{F52CCB6D-6D07-4B62-96CD-F58A272B4F15}" type="presParOf" srcId="{FD87CA29-FA7C-449E-A255-3014C6B4A68A}" destId="{CECB099F-4625-4D38-9767-E531C619FCFD}" srcOrd="1" destOrd="0" presId="urn:microsoft.com/office/officeart/2005/8/layout/hierarchy1"/>
    <dgm:cxn modelId="{9308EB9B-76C4-4894-89F4-C34DCA250620}" type="presParOf" srcId="{AB4D130C-1E16-4805-AA98-0D7796BAE885}" destId="{BDAE234D-52BD-4C15-8D84-DD146AB01FD0}" srcOrd="2" destOrd="0" presId="urn:microsoft.com/office/officeart/2005/8/layout/hierarchy1"/>
    <dgm:cxn modelId="{2411B32A-6CCC-4011-B13C-68CFABEB7567}" type="presParOf" srcId="{AB4D130C-1E16-4805-AA98-0D7796BAE885}" destId="{0FCF8625-3F71-4D81-BFF3-CC0069868EC3}" srcOrd="3" destOrd="0" presId="urn:microsoft.com/office/officeart/2005/8/layout/hierarchy1"/>
    <dgm:cxn modelId="{22C40D46-E6FA-4756-BA96-074223ADE562}" type="presParOf" srcId="{0FCF8625-3F71-4D81-BFF3-CC0069868EC3}" destId="{7BEF1B74-51E2-4918-8FFF-AB6B2831B57F}" srcOrd="0" destOrd="0" presId="urn:microsoft.com/office/officeart/2005/8/layout/hierarchy1"/>
    <dgm:cxn modelId="{21A45B55-EFE1-45C7-B810-E77541495A65}" type="presParOf" srcId="{7BEF1B74-51E2-4918-8FFF-AB6B2831B57F}" destId="{2D5A829D-4783-41E9-80F6-2B07A8103CC4}" srcOrd="0" destOrd="0" presId="urn:microsoft.com/office/officeart/2005/8/layout/hierarchy1"/>
    <dgm:cxn modelId="{A730B635-695C-4968-9507-142E97AD37AD}" type="presParOf" srcId="{7BEF1B74-51E2-4918-8FFF-AB6B2831B57F}" destId="{18270702-8D68-47DD-841B-5A5280F904C4}" srcOrd="1" destOrd="0" presId="urn:microsoft.com/office/officeart/2005/8/layout/hierarchy1"/>
    <dgm:cxn modelId="{7B7BB75B-CCA4-486D-A6AE-AA780F8F7CCA}" type="presParOf" srcId="{0FCF8625-3F71-4D81-BFF3-CC0069868EC3}" destId="{2F76574D-55F2-4A81-8003-F56CCFAF221D}" srcOrd="1" destOrd="0" presId="urn:microsoft.com/office/officeart/2005/8/layout/hierarchy1"/>
    <dgm:cxn modelId="{054E8F40-10B3-4E17-9514-907BC3A3D82C}" type="presParOf" srcId="{AB4D130C-1E16-4805-AA98-0D7796BAE885}" destId="{92992B10-0819-4B05-85A7-71ABAED372BF}" srcOrd="4" destOrd="0" presId="urn:microsoft.com/office/officeart/2005/8/layout/hierarchy1"/>
    <dgm:cxn modelId="{F78C6C90-B704-44DE-8192-6379FA9A1391}" type="presParOf" srcId="{AB4D130C-1E16-4805-AA98-0D7796BAE885}" destId="{8AD1706B-8C8C-406B-9EF3-E766A978030B}" srcOrd="5" destOrd="0" presId="urn:microsoft.com/office/officeart/2005/8/layout/hierarchy1"/>
    <dgm:cxn modelId="{492E7148-C090-4B19-AA78-F0F4B4BE6A5F}" type="presParOf" srcId="{8AD1706B-8C8C-406B-9EF3-E766A978030B}" destId="{B9710329-FCE8-4682-9990-87FBF3452532}" srcOrd="0" destOrd="0" presId="urn:microsoft.com/office/officeart/2005/8/layout/hierarchy1"/>
    <dgm:cxn modelId="{8FEA487C-CF14-454C-961A-5BFBDB9026E5}" type="presParOf" srcId="{B9710329-FCE8-4682-9990-87FBF3452532}" destId="{42915F07-74DA-4E8E-8B3C-0B4D257B0FA5}" srcOrd="0" destOrd="0" presId="urn:microsoft.com/office/officeart/2005/8/layout/hierarchy1"/>
    <dgm:cxn modelId="{D7293756-F9C0-4D42-B6DC-FDDAF83AA0AC}" type="presParOf" srcId="{B9710329-FCE8-4682-9990-87FBF3452532}" destId="{91332EF0-E9BB-43DC-B2C8-036540F2800D}" srcOrd="1" destOrd="0" presId="urn:microsoft.com/office/officeart/2005/8/layout/hierarchy1"/>
    <dgm:cxn modelId="{2F2D700D-6CAE-415A-AA6B-9AE0A1FC6451}" type="presParOf" srcId="{8AD1706B-8C8C-406B-9EF3-E766A978030B}" destId="{F388427D-3AAF-4FD1-8C1C-A0C777B65918}" srcOrd="1" destOrd="0" presId="urn:microsoft.com/office/officeart/2005/8/layout/hierarchy1"/>
    <dgm:cxn modelId="{F5872B07-EDF8-4FDD-AC06-8778CD6D2319}" type="presParOf" srcId="{AB4D130C-1E16-4805-AA98-0D7796BAE885}" destId="{C57598D6-14C3-4E2F-85EF-E18D24365F76}" srcOrd="6" destOrd="0" presId="urn:microsoft.com/office/officeart/2005/8/layout/hierarchy1"/>
    <dgm:cxn modelId="{8AA588E3-1244-4FE7-BA67-CA90A7DD23E4}" type="presParOf" srcId="{AB4D130C-1E16-4805-AA98-0D7796BAE885}" destId="{AE5F91D3-C92B-4897-9A6C-1B73AEFC0E23}" srcOrd="7" destOrd="0" presId="urn:microsoft.com/office/officeart/2005/8/layout/hierarchy1"/>
    <dgm:cxn modelId="{51898672-2C73-4C8A-82EE-D3A334E22B1C}" type="presParOf" srcId="{AE5F91D3-C92B-4897-9A6C-1B73AEFC0E23}" destId="{32980A99-D0BF-4AAF-A95F-B017E8561311}" srcOrd="0" destOrd="0" presId="urn:microsoft.com/office/officeart/2005/8/layout/hierarchy1"/>
    <dgm:cxn modelId="{47BFF4E2-5DBE-43F4-B5EF-7176B63C9DBB}" type="presParOf" srcId="{32980A99-D0BF-4AAF-A95F-B017E8561311}" destId="{C416ABD1-6ADF-483E-9DAF-5ADB516F9DEE}" srcOrd="0" destOrd="0" presId="urn:microsoft.com/office/officeart/2005/8/layout/hierarchy1"/>
    <dgm:cxn modelId="{263A53B0-1122-44A1-AE40-A7000D343C45}" type="presParOf" srcId="{32980A99-D0BF-4AAF-A95F-B017E8561311}" destId="{C1058C3C-D3B0-4384-97C2-1C41AA5C63B8}" srcOrd="1" destOrd="0" presId="urn:microsoft.com/office/officeart/2005/8/layout/hierarchy1"/>
    <dgm:cxn modelId="{1FEEE0B0-BECD-4D7A-8473-637B675838BA}" type="presParOf" srcId="{AE5F91D3-C92B-4897-9A6C-1B73AEFC0E23}" destId="{D9E55FEE-D689-4424-AF08-5C28725F001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1BCD5F-AF40-49A5-A8AF-50D9A23CEF1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9C7307EB-650C-42AA-B9F2-7914DB3E6922}">
      <dgm:prSet/>
      <dgm:spPr/>
      <dgm:t>
        <a:bodyPr/>
        <a:lstStyle/>
        <a:p>
          <a:pPr rtl="0"/>
          <a:r>
            <a:rPr lang="tr-TR" b="1" dirty="0" smtClean="0"/>
            <a:t>1-Tehlike Kaynakları nelerdir?</a:t>
          </a:r>
          <a:endParaRPr lang="tr-TR" dirty="0"/>
        </a:p>
      </dgm:t>
    </dgm:pt>
    <dgm:pt modelId="{12083A11-5161-4047-9481-E2856C4F1378}" type="parTrans" cxnId="{BEB0BB6A-0FF9-4BC2-B2CB-328A4BA76F03}">
      <dgm:prSet/>
      <dgm:spPr/>
      <dgm:t>
        <a:bodyPr/>
        <a:lstStyle/>
        <a:p>
          <a:endParaRPr lang="tr-TR"/>
        </a:p>
      </dgm:t>
    </dgm:pt>
    <dgm:pt modelId="{9187F83B-917E-4EF1-9FAC-DBDB838B40DE}" type="sibTrans" cxnId="{BEB0BB6A-0FF9-4BC2-B2CB-328A4BA76F03}">
      <dgm:prSet/>
      <dgm:spPr/>
      <dgm:t>
        <a:bodyPr/>
        <a:lstStyle/>
        <a:p>
          <a:endParaRPr lang="tr-TR"/>
        </a:p>
      </dgm:t>
    </dgm:pt>
    <dgm:pt modelId="{5A390CF4-3037-4616-8A16-93F718218530}">
      <dgm:prSet/>
      <dgm:spPr/>
      <dgm:t>
        <a:bodyPr/>
        <a:lstStyle/>
        <a:p>
          <a:pPr rtl="0"/>
          <a:r>
            <a:rPr lang="tr-TR" b="1" dirty="0" smtClean="0"/>
            <a:t>2-Bu tehlikeden kim yada ne zarar görebilir?</a:t>
          </a:r>
          <a:endParaRPr lang="tr-TR" dirty="0"/>
        </a:p>
      </dgm:t>
    </dgm:pt>
    <dgm:pt modelId="{776EAB73-430E-450E-892F-BED7826CCCC2}" type="parTrans" cxnId="{F2E61168-C1C0-4171-BDC9-8B3BC6FF0206}">
      <dgm:prSet/>
      <dgm:spPr/>
      <dgm:t>
        <a:bodyPr/>
        <a:lstStyle/>
        <a:p>
          <a:endParaRPr lang="tr-TR"/>
        </a:p>
      </dgm:t>
    </dgm:pt>
    <dgm:pt modelId="{CFCF8AA6-D54A-4D6A-94A4-8A8617667D3C}" type="sibTrans" cxnId="{F2E61168-C1C0-4171-BDC9-8B3BC6FF0206}">
      <dgm:prSet/>
      <dgm:spPr/>
      <dgm:t>
        <a:bodyPr/>
        <a:lstStyle/>
        <a:p>
          <a:endParaRPr lang="tr-TR"/>
        </a:p>
      </dgm:t>
    </dgm:pt>
    <dgm:pt modelId="{07E50058-9611-4BF7-97E1-96D07E8DCC43}">
      <dgm:prSet/>
      <dgm:spPr/>
      <dgm:t>
        <a:bodyPr/>
        <a:lstStyle/>
        <a:p>
          <a:pPr rtl="0"/>
          <a:r>
            <a:rPr lang="tr-TR" b="1" dirty="0" smtClean="0"/>
            <a:t>3-Zarar nasıl ortaya çıkabilir?</a:t>
          </a:r>
          <a:endParaRPr lang="tr-TR" dirty="0"/>
        </a:p>
      </dgm:t>
    </dgm:pt>
    <dgm:pt modelId="{68ACB003-A555-4819-A7C7-D968A8B51E9E}" type="parTrans" cxnId="{820D238E-1B0B-48AC-A325-ECC7D25D5769}">
      <dgm:prSet/>
      <dgm:spPr/>
      <dgm:t>
        <a:bodyPr/>
        <a:lstStyle/>
        <a:p>
          <a:endParaRPr lang="tr-TR"/>
        </a:p>
      </dgm:t>
    </dgm:pt>
    <dgm:pt modelId="{BC9F8617-AFF3-48D8-9A13-71198B655E48}" type="sibTrans" cxnId="{820D238E-1B0B-48AC-A325-ECC7D25D5769}">
      <dgm:prSet/>
      <dgm:spPr/>
      <dgm:t>
        <a:bodyPr/>
        <a:lstStyle/>
        <a:p>
          <a:endParaRPr lang="tr-TR"/>
        </a:p>
      </dgm:t>
    </dgm:pt>
    <dgm:pt modelId="{F6B742EE-A68E-4CC3-AE6B-206B360D3F63}" type="pres">
      <dgm:prSet presAssocID="{3D1BCD5F-AF40-49A5-A8AF-50D9A23CEF1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132D1E35-0FE5-4ACB-98A9-087F964DF254}" type="pres">
      <dgm:prSet presAssocID="{3D1BCD5F-AF40-49A5-A8AF-50D9A23CEF1D}" presName="pyramid" presStyleLbl="node1" presStyleIdx="0" presStyleCnt="1" custLinFactNeighborX="-24582"/>
      <dgm:spPr/>
    </dgm:pt>
    <dgm:pt modelId="{D1FF6BC7-9137-4446-A4C5-D3E224647395}" type="pres">
      <dgm:prSet presAssocID="{3D1BCD5F-AF40-49A5-A8AF-50D9A23CEF1D}" presName="theList" presStyleCnt="0"/>
      <dgm:spPr/>
    </dgm:pt>
    <dgm:pt modelId="{F6CBD1B9-F142-4A08-9485-C6A186D9860C}" type="pres">
      <dgm:prSet presAssocID="{9C7307EB-650C-42AA-B9F2-7914DB3E6922}" presName="aNode" presStyleLbl="fgAcc1" presStyleIdx="0" presStyleCnt="3" custScaleX="18545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FDA0FDC-DAAB-49B0-93A2-72E4F3EFC807}" type="pres">
      <dgm:prSet presAssocID="{9C7307EB-650C-42AA-B9F2-7914DB3E6922}" presName="aSpace" presStyleCnt="0"/>
      <dgm:spPr/>
    </dgm:pt>
    <dgm:pt modelId="{83353089-A994-45F2-8D5F-88386EE42A46}" type="pres">
      <dgm:prSet presAssocID="{5A390CF4-3037-4616-8A16-93F718218530}" presName="aNode" presStyleLbl="fgAcc1" presStyleIdx="1" presStyleCnt="3" custScaleX="18545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BABA4CE-598A-4B13-81A3-2EBAE7C9B107}" type="pres">
      <dgm:prSet presAssocID="{5A390CF4-3037-4616-8A16-93F718218530}" presName="aSpace" presStyleCnt="0"/>
      <dgm:spPr/>
    </dgm:pt>
    <dgm:pt modelId="{575D2339-522D-4BF0-9C2A-CADE3E8EA89F}" type="pres">
      <dgm:prSet presAssocID="{07E50058-9611-4BF7-97E1-96D07E8DCC43}" presName="aNode" presStyleLbl="fgAcc1" presStyleIdx="2" presStyleCnt="3" custScaleX="18545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A57A8D5-877A-4413-9EB9-30F6A14D9336}" type="pres">
      <dgm:prSet presAssocID="{07E50058-9611-4BF7-97E1-96D07E8DCC43}" presName="aSpace" presStyleCnt="0"/>
      <dgm:spPr/>
    </dgm:pt>
  </dgm:ptLst>
  <dgm:cxnLst>
    <dgm:cxn modelId="{7E24C6D1-3D40-497A-9C78-16C8FE809C7E}" type="presOf" srcId="{3D1BCD5F-AF40-49A5-A8AF-50D9A23CEF1D}" destId="{F6B742EE-A68E-4CC3-AE6B-206B360D3F63}" srcOrd="0" destOrd="0" presId="urn:microsoft.com/office/officeart/2005/8/layout/pyramid2"/>
    <dgm:cxn modelId="{624EA4F6-6C71-4545-B72B-8D680ADD3CA8}" type="presOf" srcId="{5A390CF4-3037-4616-8A16-93F718218530}" destId="{83353089-A994-45F2-8D5F-88386EE42A46}" srcOrd="0" destOrd="0" presId="urn:microsoft.com/office/officeart/2005/8/layout/pyramid2"/>
    <dgm:cxn modelId="{F69A5440-27B0-425B-91F6-DB76CD503FE1}" type="presOf" srcId="{9C7307EB-650C-42AA-B9F2-7914DB3E6922}" destId="{F6CBD1B9-F142-4A08-9485-C6A186D9860C}" srcOrd="0" destOrd="0" presId="urn:microsoft.com/office/officeart/2005/8/layout/pyramid2"/>
    <dgm:cxn modelId="{BEB0BB6A-0FF9-4BC2-B2CB-328A4BA76F03}" srcId="{3D1BCD5F-AF40-49A5-A8AF-50D9A23CEF1D}" destId="{9C7307EB-650C-42AA-B9F2-7914DB3E6922}" srcOrd="0" destOrd="0" parTransId="{12083A11-5161-4047-9481-E2856C4F1378}" sibTransId="{9187F83B-917E-4EF1-9FAC-DBDB838B40DE}"/>
    <dgm:cxn modelId="{529BF16E-79E7-4810-95FB-19AF5669D845}" type="presOf" srcId="{07E50058-9611-4BF7-97E1-96D07E8DCC43}" destId="{575D2339-522D-4BF0-9C2A-CADE3E8EA89F}" srcOrd="0" destOrd="0" presId="urn:microsoft.com/office/officeart/2005/8/layout/pyramid2"/>
    <dgm:cxn modelId="{820D238E-1B0B-48AC-A325-ECC7D25D5769}" srcId="{3D1BCD5F-AF40-49A5-A8AF-50D9A23CEF1D}" destId="{07E50058-9611-4BF7-97E1-96D07E8DCC43}" srcOrd="2" destOrd="0" parTransId="{68ACB003-A555-4819-A7C7-D968A8B51E9E}" sibTransId="{BC9F8617-AFF3-48D8-9A13-71198B655E48}"/>
    <dgm:cxn modelId="{F2E61168-C1C0-4171-BDC9-8B3BC6FF0206}" srcId="{3D1BCD5F-AF40-49A5-A8AF-50D9A23CEF1D}" destId="{5A390CF4-3037-4616-8A16-93F718218530}" srcOrd="1" destOrd="0" parTransId="{776EAB73-430E-450E-892F-BED7826CCCC2}" sibTransId="{CFCF8AA6-D54A-4D6A-94A4-8A8617667D3C}"/>
    <dgm:cxn modelId="{1C01C5CE-0D52-4287-9C30-248B2546617F}" type="presParOf" srcId="{F6B742EE-A68E-4CC3-AE6B-206B360D3F63}" destId="{132D1E35-0FE5-4ACB-98A9-087F964DF254}" srcOrd="0" destOrd="0" presId="urn:microsoft.com/office/officeart/2005/8/layout/pyramid2"/>
    <dgm:cxn modelId="{BA2E00DA-0916-4F3C-ABCA-6C074B4EE0B9}" type="presParOf" srcId="{F6B742EE-A68E-4CC3-AE6B-206B360D3F63}" destId="{D1FF6BC7-9137-4446-A4C5-D3E224647395}" srcOrd="1" destOrd="0" presId="urn:microsoft.com/office/officeart/2005/8/layout/pyramid2"/>
    <dgm:cxn modelId="{55C662EA-7381-4758-9E94-9E2C66BEF267}" type="presParOf" srcId="{D1FF6BC7-9137-4446-A4C5-D3E224647395}" destId="{F6CBD1B9-F142-4A08-9485-C6A186D9860C}" srcOrd="0" destOrd="0" presId="urn:microsoft.com/office/officeart/2005/8/layout/pyramid2"/>
    <dgm:cxn modelId="{FBEEB4FC-4F07-435F-B712-0D21025B98E5}" type="presParOf" srcId="{D1FF6BC7-9137-4446-A4C5-D3E224647395}" destId="{6FDA0FDC-DAAB-49B0-93A2-72E4F3EFC807}" srcOrd="1" destOrd="0" presId="urn:microsoft.com/office/officeart/2005/8/layout/pyramid2"/>
    <dgm:cxn modelId="{97BE25CB-6AED-42F4-8081-53DAF50CD038}" type="presParOf" srcId="{D1FF6BC7-9137-4446-A4C5-D3E224647395}" destId="{83353089-A994-45F2-8D5F-88386EE42A46}" srcOrd="2" destOrd="0" presId="urn:microsoft.com/office/officeart/2005/8/layout/pyramid2"/>
    <dgm:cxn modelId="{73C98024-829F-4AD7-96FF-072FF7794167}" type="presParOf" srcId="{D1FF6BC7-9137-4446-A4C5-D3E224647395}" destId="{7BABA4CE-598A-4B13-81A3-2EBAE7C9B107}" srcOrd="3" destOrd="0" presId="urn:microsoft.com/office/officeart/2005/8/layout/pyramid2"/>
    <dgm:cxn modelId="{11B6AEE7-E389-42BE-B8DE-38EDB4B6AB8A}" type="presParOf" srcId="{D1FF6BC7-9137-4446-A4C5-D3E224647395}" destId="{575D2339-522D-4BF0-9C2A-CADE3E8EA89F}" srcOrd="4" destOrd="0" presId="urn:microsoft.com/office/officeart/2005/8/layout/pyramid2"/>
    <dgm:cxn modelId="{20E0FFE6-E191-4535-978C-87A527C7190A}" type="presParOf" srcId="{D1FF6BC7-9137-4446-A4C5-D3E224647395}" destId="{3A57A8D5-877A-4413-9EB9-30F6A14D933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875FBF7-494B-4721-ADD7-64BBAB63D4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1A45858C-84A8-4C89-A606-995CB9FC9DA1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 rtl="0"/>
          <a:r>
            <a:rPr lang="tr-TR" sz="2400" b="1" dirty="0" smtClean="0"/>
            <a:t>Şu üç soru tehlikeleri tanımlamamıza olanak tanır;</a:t>
          </a:r>
          <a:endParaRPr lang="tr-TR" sz="2400" dirty="0"/>
        </a:p>
      </dgm:t>
    </dgm:pt>
    <dgm:pt modelId="{AD2CD7C9-0924-427F-A177-D5D3DCB91430}" type="parTrans" cxnId="{AB615B67-F794-4997-910A-D5D847202D5A}">
      <dgm:prSet/>
      <dgm:spPr/>
      <dgm:t>
        <a:bodyPr/>
        <a:lstStyle/>
        <a:p>
          <a:pPr algn="ctr"/>
          <a:endParaRPr lang="tr-TR" sz="2400"/>
        </a:p>
      </dgm:t>
    </dgm:pt>
    <dgm:pt modelId="{84151492-DC17-4284-81D3-BA05CDA0A7A1}" type="sibTrans" cxnId="{AB615B67-F794-4997-910A-D5D847202D5A}">
      <dgm:prSet/>
      <dgm:spPr/>
      <dgm:t>
        <a:bodyPr/>
        <a:lstStyle/>
        <a:p>
          <a:pPr algn="ctr"/>
          <a:endParaRPr lang="tr-TR" sz="2400"/>
        </a:p>
      </dgm:t>
    </dgm:pt>
    <dgm:pt modelId="{7CCCBA01-0F7E-43D8-B105-5BB9C5193D08}" type="pres">
      <dgm:prSet presAssocID="{E875FBF7-494B-4721-ADD7-64BBAB63D4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04FD7C5-3772-41C0-80A8-C1C59B9DA726}" type="pres">
      <dgm:prSet presAssocID="{1A45858C-84A8-4C89-A606-995CB9FC9DA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C25342D-3D11-446C-8689-83300B180B07}" type="presOf" srcId="{E875FBF7-494B-4721-ADD7-64BBAB63D48F}" destId="{7CCCBA01-0F7E-43D8-B105-5BB9C5193D08}" srcOrd="0" destOrd="0" presId="urn:microsoft.com/office/officeart/2005/8/layout/vList2"/>
    <dgm:cxn modelId="{AB615B67-F794-4997-910A-D5D847202D5A}" srcId="{E875FBF7-494B-4721-ADD7-64BBAB63D48F}" destId="{1A45858C-84A8-4C89-A606-995CB9FC9DA1}" srcOrd="0" destOrd="0" parTransId="{AD2CD7C9-0924-427F-A177-D5D3DCB91430}" sibTransId="{84151492-DC17-4284-81D3-BA05CDA0A7A1}"/>
    <dgm:cxn modelId="{BBC067CE-6A4B-4FD5-A7A1-23EF610E12D3}" type="presOf" srcId="{1A45858C-84A8-4C89-A606-995CB9FC9DA1}" destId="{004FD7C5-3772-41C0-80A8-C1C59B9DA726}" srcOrd="0" destOrd="0" presId="urn:microsoft.com/office/officeart/2005/8/layout/vList2"/>
    <dgm:cxn modelId="{653E99E4-B552-4BF0-A633-7A6D0C6F4473}" type="presParOf" srcId="{7CCCBA01-0F7E-43D8-B105-5BB9C5193D08}" destId="{004FD7C5-3772-41C0-80A8-C1C59B9DA7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FF1550-CEBD-4E56-8E4E-73B50CD1D224}" type="doc">
      <dgm:prSet loTypeId="urn:microsoft.com/office/officeart/2005/8/layout/hProcess9" loCatId="process" qsTypeId="urn:microsoft.com/office/officeart/2005/8/quickstyle/simple1" qsCatId="simple" csTypeId="urn:microsoft.com/office/officeart/2005/8/colors/colorful1#18" csCatId="colorful" phldr="1"/>
      <dgm:spPr/>
      <dgm:t>
        <a:bodyPr/>
        <a:lstStyle/>
        <a:p>
          <a:endParaRPr lang="tr-TR"/>
        </a:p>
      </dgm:t>
    </dgm:pt>
    <dgm:pt modelId="{8A0E9EE4-FB15-41C8-891B-F0BFA55D1A44}">
      <dgm:prSet custT="1"/>
      <dgm:spPr/>
      <dgm:t>
        <a:bodyPr/>
        <a:lstStyle/>
        <a:p>
          <a:pPr rtl="0"/>
          <a:r>
            <a:rPr lang="tr-TR" sz="2800" b="1" i="0" baseline="0" dirty="0" smtClean="0"/>
            <a:t>Tehlike ve Riskleri Tanı</a:t>
          </a:r>
          <a:endParaRPr lang="tr-TR" sz="2800" b="1" dirty="0"/>
        </a:p>
      </dgm:t>
    </dgm:pt>
    <dgm:pt modelId="{CA514880-45B4-43E8-9382-D35125C4186E}" type="parTrans" cxnId="{548BD5E6-3633-4B4E-9677-73713FC31D78}">
      <dgm:prSet/>
      <dgm:spPr/>
      <dgm:t>
        <a:bodyPr/>
        <a:lstStyle/>
        <a:p>
          <a:endParaRPr lang="tr-TR"/>
        </a:p>
      </dgm:t>
    </dgm:pt>
    <dgm:pt modelId="{70C519CC-4BD8-4575-B043-61C2A0137F01}" type="sibTrans" cxnId="{548BD5E6-3633-4B4E-9677-73713FC31D78}">
      <dgm:prSet/>
      <dgm:spPr/>
      <dgm:t>
        <a:bodyPr/>
        <a:lstStyle/>
        <a:p>
          <a:endParaRPr lang="tr-TR"/>
        </a:p>
      </dgm:t>
    </dgm:pt>
    <dgm:pt modelId="{A58398C8-B873-4544-AA44-C9A39501139D}">
      <dgm:prSet custT="1"/>
      <dgm:spPr/>
      <dgm:t>
        <a:bodyPr/>
        <a:lstStyle/>
        <a:p>
          <a:pPr rtl="0"/>
          <a:r>
            <a:rPr lang="tr-TR" sz="2400" b="1" dirty="0" smtClean="0"/>
            <a:t>Riskleri Derecelendir</a:t>
          </a:r>
          <a:endParaRPr lang="tr-TR" sz="2400" b="1" dirty="0"/>
        </a:p>
      </dgm:t>
    </dgm:pt>
    <dgm:pt modelId="{C638E992-839B-43A2-BAFD-33F0072AEB24}" type="parTrans" cxnId="{5C437543-4479-4CF3-B4E5-0C33AD967669}">
      <dgm:prSet/>
      <dgm:spPr/>
      <dgm:t>
        <a:bodyPr/>
        <a:lstStyle/>
        <a:p>
          <a:endParaRPr lang="tr-TR"/>
        </a:p>
      </dgm:t>
    </dgm:pt>
    <dgm:pt modelId="{BEE2374C-724D-46BF-921A-3811EB7A0E03}" type="sibTrans" cxnId="{5C437543-4479-4CF3-B4E5-0C33AD967669}">
      <dgm:prSet/>
      <dgm:spPr/>
      <dgm:t>
        <a:bodyPr/>
        <a:lstStyle/>
        <a:p>
          <a:endParaRPr lang="tr-TR"/>
        </a:p>
      </dgm:t>
    </dgm:pt>
    <dgm:pt modelId="{286D620B-DD61-4E20-A2D4-9109AED32570}">
      <dgm:prSet custT="1"/>
      <dgm:spPr/>
      <dgm:t>
        <a:bodyPr/>
        <a:lstStyle/>
        <a:p>
          <a:pPr rtl="0"/>
          <a:r>
            <a:rPr lang="tr-TR" sz="2400" b="1" dirty="0" smtClean="0"/>
            <a:t>Kontrol Tedbirlerine Karar Ver ve Planla</a:t>
          </a:r>
          <a:endParaRPr lang="tr-TR" sz="2400" b="1" dirty="0"/>
        </a:p>
      </dgm:t>
    </dgm:pt>
    <dgm:pt modelId="{E302F3F9-29C0-4D43-A6BE-F44FBBE629A0}" type="parTrans" cxnId="{A7B70209-4F66-48D4-B244-8D763D4694B0}">
      <dgm:prSet/>
      <dgm:spPr/>
      <dgm:t>
        <a:bodyPr/>
        <a:lstStyle/>
        <a:p>
          <a:endParaRPr lang="tr-TR"/>
        </a:p>
      </dgm:t>
    </dgm:pt>
    <dgm:pt modelId="{E3D1F09E-0316-41EC-A76A-328419C00015}" type="sibTrans" cxnId="{A7B70209-4F66-48D4-B244-8D763D4694B0}">
      <dgm:prSet/>
      <dgm:spPr/>
      <dgm:t>
        <a:bodyPr/>
        <a:lstStyle/>
        <a:p>
          <a:endParaRPr lang="tr-TR"/>
        </a:p>
      </dgm:t>
    </dgm:pt>
    <dgm:pt modelId="{DAF62862-A084-487F-B911-0F6BE3616D7B}">
      <dgm:prSet custT="1"/>
      <dgm:spPr/>
      <dgm:t>
        <a:bodyPr/>
        <a:lstStyle/>
        <a:p>
          <a:pPr rtl="0"/>
          <a:r>
            <a:rPr lang="tr-TR" sz="2400" b="1" dirty="0" smtClean="0"/>
            <a:t>Uygula, İzle ve Tekrar Et</a:t>
          </a:r>
          <a:endParaRPr lang="tr-TR" sz="2400" b="1" dirty="0"/>
        </a:p>
      </dgm:t>
    </dgm:pt>
    <dgm:pt modelId="{BC137DBD-E931-4204-9347-5063787E0E28}" type="parTrans" cxnId="{01682D51-90C8-436C-BE30-A8F87F397555}">
      <dgm:prSet/>
      <dgm:spPr/>
      <dgm:t>
        <a:bodyPr/>
        <a:lstStyle/>
        <a:p>
          <a:endParaRPr lang="tr-TR"/>
        </a:p>
      </dgm:t>
    </dgm:pt>
    <dgm:pt modelId="{3C13F927-7ED7-4B82-B83D-382AAB0597B8}" type="sibTrans" cxnId="{01682D51-90C8-436C-BE30-A8F87F397555}">
      <dgm:prSet/>
      <dgm:spPr/>
      <dgm:t>
        <a:bodyPr/>
        <a:lstStyle/>
        <a:p>
          <a:endParaRPr lang="tr-TR"/>
        </a:p>
      </dgm:t>
    </dgm:pt>
    <dgm:pt modelId="{29DFEDCC-52AE-4B8E-BA78-D3F2A7730FF1}" type="pres">
      <dgm:prSet presAssocID="{2DFF1550-CEBD-4E56-8E4E-73B50CD1D22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46CC051-1227-48EC-9906-5C30A510E2CF}" type="pres">
      <dgm:prSet presAssocID="{2DFF1550-CEBD-4E56-8E4E-73B50CD1D224}" presName="arrow" presStyleLbl="bgShp" presStyleIdx="0" presStyleCnt="1" custScaleX="115718"/>
      <dgm:spPr/>
    </dgm:pt>
    <dgm:pt modelId="{526C26E9-90DA-4C8A-A18F-985E4399F330}" type="pres">
      <dgm:prSet presAssocID="{2DFF1550-CEBD-4E56-8E4E-73B50CD1D224}" presName="linearProcess" presStyleCnt="0"/>
      <dgm:spPr/>
    </dgm:pt>
    <dgm:pt modelId="{0F9C722D-BC1C-4963-95B7-AA4C789DB5B8}" type="pres">
      <dgm:prSet presAssocID="{8A0E9EE4-FB15-41C8-891B-F0BFA55D1A4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461FD12-5961-4693-AF01-603BE3DA6B67}" type="pres">
      <dgm:prSet presAssocID="{70C519CC-4BD8-4575-B043-61C2A0137F01}" presName="sibTrans" presStyleCnt="0"/>
      <dgm:spPr/>
    </dgm:pt>
    <dgm:pt modelId="{17CB5857-24CC-4FFB-A80D-1DCF0A5A6722}" type="pres">
      <dgm:prSet presAssocID="{A58398C8-B873-4544-AA44-C9A39501139D}" presName="textNode" presStyleLbl="node1" presStyleIdx="1" presStyleCnt="4" custScaleX="112246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18AC631-806E-4F1D-A89B-89D26164563C}" type="pres">
      <dgm:prSet presAssocID="{BEE2374C-724D-46BF-921A-3811EB7A0E03}" presName="sibTrans" presStyleCnt="0"/>
      <dgm:spPr/>
    </dgm:pt>
    <dgm:pt modelId="{0449076F-D7DD-4616-9FBE-35E7D8C9155E}" type="pres">
      <dgm:prSet presAssocID="{286D620B-DD61-4E20-A2D4-9109AED32570}" presName="textNode" presStyleLbl="node1" presStyleIdx="2" presStyleCnt="4" custScaleX="11823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10AB6E-467C-4F7E-948E-D599768EF49D}" type="pres">
      <dgm:prSet presAssocID="{E3D1F09E-0316-41EC-A76A-328419C00015}" presName="sibTrans" presStyleCnt="0"/>
      <dgm:spPr/>
    </dgm:pt>
    <dgm:pt modelId="{2F6930ED-D779-4C3D-87E1-80B8B838DAB2}" type="pres">
      <dgm:prSet presAssocID="{DAF62862-A084-487F-B911-0F6BE3616D7B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7B70209-4F66-48D4-B244-8D763D4694B0}" srcId="{2DFF1550-CEBD-4E56-8E4E-73B50CD1D224}" destId="{286D620B-DD61-4E20-A2D4-9109AED32570}" srcOrd="2" destOrd="0" parTransId="{E302F3F9-29C0-4D43-A6BE-F44FBBE629A0}" sibTransId="{E3D1F09E-0316-41EC-A76A-328419C00015}"/>
    <dgm:cxn modelId="{B93CBD77-AA8F-449F-940F-7A9166631F66}" type="presOf" srcId="{A58398C8-B873-4544-AA44-C9A39501139D}" destId="{17CB5857-24CC-4FFB-A80D-1DCF0A5A6722}" srcOrd="0" destOrd="0" presId="urn:microsoft.com/office/officeart/2005/8/layout/hProcess9"/>
    <dgm:cxn modelId="{5C437543-4479-4CF3-B4E5-0C33AD967669}" srcId="{2DFF1550-CEBD-4E56-8E4E-73B50CD1D224}" destId="{A58398C8-B873-4544-AA44-C9A39501139D}" srcOrd="1" destOrd="0" parTransId="{C638E992-839B-43A2-BAFD-33F0072AEB24}" sibTransId="{BEE2374C-724D-46BF-921A-3811EB7A0E03}"/>
    <dgm:cxn modelId="{01682D51-90C8-436C-BE30-A8F87F397555}" srcId="{2DFF1550-CEBD-4E56-8E4E-73B50CD1D224}" destId="{DAF62862-A084-487F-B911-0F6BE3616D7B}" srcOrd="3" destOrd="0" parTransId="{BC137DBD-E931-4204-9347-5063787E0E28}" sibTransId="{3C13F927-7ED7-4B82-B83D-382AAB0597B8}"/>
    <dgm:cxn modelId="{6C312B4F-292D-4061-9F47-4FC6A3106465}" type="presOf" srcId="{2DFF1550-CEBD-4E56-8E4E-73B50CD1D224}" destId="{29DFEDCC-52AE-4B8E-BA78-D3F2A7730FF1}" srcOrd="0" destOrd="0" presId="urn:microsoft.com/office/officeart/2005/8/layout/hProcess9"/>
    <dgm:cxn modelId="{57C963A1-7635-41A9-86F2-CFDA5889C19E}" type="presOf" srcId="{DAF62862-A084-487F-B911-0F6BE3616D7B}" destId="{2F6930ED-D779-4C3D-87E1-80B8B838DAB2}" srcOrd="0" destOrd="0" presId="urn:microsoft.com/office/officeart/2005/8/layout/hProcess9"/>
    <dgm:cxn modelId="{548BD5E6-3633-4B4E-9677-73713FC31D78}" srcId="{2DFF1550-CEBD-4E56-8E4E-73B50CD1D224}" destId="{8A0E9EE4-FB15-41C8-891B-F0BFA55D1A44}" srcOrd="0" destOrd="0" parTransId="{CA514880-45B4-43E8-9382-D35125C4186E}" sibTransId="{70C519CC-4BD8-4575-B043-61C2A0137F01}"/>
    <dgm:cxn modelId="{56B777BC-EB80-4EC9-9B10-15F3FEE6977E}" type="presOf" srcId="{8A0E9EE4-FB15-41C8-891B-F0BFA55D1A44}" destId="{0F9C722D-BC1C-4963-95B7-AA4C789DB5B8}" srcOrd="0" destOrd="0" presId="urn:microsoft.com/office/officeart/2005/8/layout/hProcess9"/>
    <dgm:cxn modelId="{DB2CECC5-DF19-4FB0-9EA0-2B82DCF8CEE8}" type="presOf" srcId="{286D620B-DD61-4E20-A2D4-9109AED32570}" destId="{0449076F-D7DD-4616-9FBE-35E7D8C9155E}" srcOrd="0" destOrd="0" presId="urn:microsoft.com/office/officeart/2005/8/layout/hProcess9"/>
    <dgm:cxn modelId="{F09E8223-D686-42BC-B70A-1AF3ABB44221}" type="presParOf" srcId="{29DFEDCC-52AE-4B8E-BA78-D3F2A7730FF1}" destId="{F46CC051-1227-48EC-9906-5C30A510E2CF}" srcOrd="0" destOrd="0" presId="urn:microsoft.com/office/officeart/2005/8/layout/hProcess9"/>
    <dgm:cxn modelId="{E15196F5-79EB-4BF7-8E55-655915ED158C}" type="presParOf" srcId="{29DFEDCC-52AE-4B8E-BA78-D3F2A7730FF1}" destId="{526C26E9-90DA-4C8A-A18F-985E4399F330}" srcOrd="1" destOrd="0" presId="urn:microsoft.com/office/officeart/2005/8/layout/hProcess9"/>
    <dgm:cxn modelId="{FA547E06-78F5-4D22-A5CF-2B79AC43CECD}" type="presParOf" srcId="{526C26E9-90DA-4C8A-A18F-985E4399F330}" destId="{0F9C722D-BC1C-4963-95B7-AA4C789DB5B8}" srcOrd="0" destOrd="0" presId="urn:microsoft.com/office/officeart/2005/8/layout/hProcess9"/>
    <dgm:cxn modelId="{9DB0F5DD-5FF0-40B0-B25A-25A3CE151AA2}" type="presParOf" srcId="{526C26E9-90DA-4C8A-A18F-985E4399F330}" destId="{A461FD12-5961-4693-AF01-603BE3DA6B67}" srcOrd="1" destOrd="0" presId="urn:microsoft.com/office/officeart/2005/8/layout/hProcess9"/>
    <dgm:cxn modelId="{5CF39021-E5E5-442F-AA1F-5C584C17BC67}" type="presParOf" srcId="{526C26E9-90DA-4C8A-A18F-985E4399F330}" destId="{17CB5857-24CC-4FFB-A80D-1DCF0A5A6722}" srcOrd="2" destOrd="0" presId="urn:microsoft.com/office/officeart/2005/8/layout/hProcess9"/>
    <dgm:cxn modelId="{4F695DEB-AC15-4515-BAA6-7F6F14EFC00F}" type="presParOf" srcId="{526C26E9-90DA-4C8A-A18F-985E4399F330}" destId="{418AC631-806E-4F1D-A89B-89D26164563C}" srcOrd="3" destOrd="0" presId="urn:microsoft.com/office/officeart/2005/8/layout/hProcess9"/>
    <dgm:cxn modelId="{B85A2070-0632-46BE-94E0-68E0FD0C3C79}" type="presParOf" srcId="{526C26E9-90DA-4C8A-A18F-985E4399F330}" destId="{0449076F-D7DD-4616-9FBE-35E7D8C9155E}" srcOrd="4" destOrd="0" presId="urn:microsoft.com/office/officeart/2005/8/layout/hProcess9"/>
    <dgm:cxn modelId="{1E35689F-685D-4C81-8F58-4840329FB445}" type="presParOf" srcId="{526C26E9-90DA-4C8A-A18F-985E4399F330}" destId="{A010AB6E-467C-4F7E-948E-D599768EF49D}" srcOrd="5" destOrd="0" presId="urn:microsoft.com/office/officeart/2005/8/layout/hProcess9"/>
    <dgm:cxn modelId="{5BAEA3E8-C7FD-41C1-8D6E-4524C3989D62}" type="presParOf" srcId="{526C26E9-90DA-4C8A-A18F-985E4399F330}" destId="{2F6930ED-D779-4C3D-87E1-80B8B838DAB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AA4E5CE-207A-4A1F-90B0-73736FCFCB35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44BCC7CA-1A65-4B07-A1E7-F0C5857572C0}">
      <dgm:prSet phldrT="[Metin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tr-T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ÇOK TEHLİKELİ İŞYERLERİNDE: 2 Yılda Bir</a:t>
          </a:r>
          <a:endParaRPr lang="tr-TR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82A5FDCD-4F73-4A74-B854-A1554B991CE0}" type="parTrans" cxnId="{2FC39B51-6107-48A0-A596-8FF2138F63A0}">
      <dgm:prSet/>
      <dgm:spPr/>
      <dgm:t>
        <a:bodyPr/>
        <a:lstStyle/>
        <a:p>
          <a:pPr algn="ctr"/>
          <a:endParaRPr lang="tr-TR"/>
        </a:p>
      </dgm:t>
    </dgm:pt>
    <dgm:pt modelId="{8E21759A-67FB-4CCD-885E-6C1E98DB3873}" type="sibTrans" cxnId="{2FC39B51-6107-48A0-A596-8FF2138F63A0}">
      <dgm:prSet/>
      <dgm:spPr/>
      <dgm:t>
        <a:bodyPr/>
        <a:lstStyle/>
        <a:p>
          <a:pPr algn="ctr"/>
          <a:endParaRPr lang="tr-TR"/>
        </a:p>
      </dgm:t>
    </dgm:pt>
    <dgm:pt modelId="{4D458CEE-191A-4CEC-8E35-2FDD45C76ABE}">
      <dgm:prSet phldrT="[Metin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tr-T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TEHLİKELİ İŞYERLERİNDE: 4 Yılda Bir</a:t>
          </a:r>
          <a:endParaRPr lang="tr-TR" sz="2000" b="1" dirty="0">
            <a:latin typeface="Arial" pitchFamily="34" charset="0"/>
            <a:cs typeface="Arial" pitchFamily="34" charset="0"/>
          </a:endParaRPr>
        </a:p>
      </dgm:t>
    </dgm:pt>
    <dgm:pt modelId="{CBF2DA2A-AB95-4128-BAAA-81A209D0168A}" type="parTrans" cxnId="{2DA8DB10-813A-4DCC-B6C3-84451823F955}">
      <dgm:prSet/>
      <dgm:spPr/>
      <dgm:t>
        <a:bodyPr/>
        <a:lstStyle/>
        <a:p>
          <a:pPr algn="ctr"/>
          <a:endParaRPr lang="tr-TR"/>
        </a:p>
      </dgm:t>
    </dgm:pt>
    <dgm:pt modelId="{4A1E0971-1FF3-42D9-98E0-DCDCC404487F}" type="sibTrans" cxnId="{2DA8DB10-813A-4DCC-B6C3-84451823F955}">
      <dgm:prSet/>
      <dgm:spPr/>
      <dgm:t>
        <a:bodyPr/>
        <a:lstStyle/>
        <a:p>
          <a:pPr algn="ctr"/>
          <a:endParaRPr lang="tr-TR"/>
        </a:p>
      </dgm:t>
    </dgm:pt>
    <dgm:pt modelId="{B844ABBB-547A-43D7-AAD2-13A68050655F}">
      <dgm:prSet phldrT="[Metin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pPr algn="ctr"/>
          <a:r>
            <a:rPr lang="tr-T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AZ TEHLİKELİ İŞYERLERİNDE :6 Yılda bir</a:t>
          </a:r>
          <a:endParaRPr lang="tr-TR" sz="2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48A1C7A-FEBC-47C4-9325-E1881312EF8F}" type="parTrans" cxnId="{3B30A3B7-3A1F-4532-8096-D27E1D52907A}">
      <dgm:prSet/>
      <dgm:spPr/>
      <dgm:t>
        <a:bodyPr/>
        <a:lstStyle/>
        <a:p>
          <a:pPr algn="ctr"/>
          <a:endParaRPr lang="tr-TR"/>
        </a:p>
      </dgm:t>
    </dgm:pt>
    <dgm:pt modelId="{AB2A1756-BAC6-4551-A73A-DB33C375FB5C}" type="sibTrans" cxnId="{3B30A3B7-3A1F-4532-8096-D27E1D52907A}">
      <dgm:prSet/>
      <dgm:spPr/>
      <dgm:t>
        <a:bodyPr/>
        <a:lstStyle/>
        <a:p>
          <a:pPr algn="ctr"/>
          <a:endParaRPr lang="tr-TR"/>
        </a:p>
      </dgm:t>
    </dgm:pt>
    <dgm:pt modelId="{459E0FD1-7180-4525-8D43-8CB3FF05E30B}" type="pres">
      <dgm:prSet presAssocID="{9AA4E5CE-207A-4A1F-90B0-73736FCFCB3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643EA0E-AB75-4CCF-A02D-1A022D7F2348}" type="pres">
      <dgm:prSet presAssocID="{44BCC7CA-1A65-4B07-A1E7-F0C5857572C0}" presName="parentLin" presStyleCnt="0"/>
      <dgm:spPr/>
    </dgm:pt>
    <dgm:pt modelId="{4463F35E-F0F0-4F7B-A4A2-2CEB8F7BD0BD}" type="pres">
      <dgm:prSet presAssocID="{44BCC7CA-1A65-4B07-A1E7-F0C5857572C0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A240DAC0-4027-4267-8F02-3100CF38EA91}" type="pres">
      <dgm:prSet presAssocID="{44BCC7CA-1A65-4B07-A1E7-F0C5857572C0}" presName="parentText" presStyleLbl="node1" presStyleIdx="0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93FC647-AB00-440B-98EC-F2108BCD5B46}" type="pres">
      <dgm:prSet presAssocID="{44BCC7CA-1A65-4B07-A1E7-F0C5857572C0}" presName="negativeSpace" presStyleCnt="0"/>
      <dgm:spPr/>
    </dgm:pt>
    <dgm:pt modelId="{4A6AB710-56E7-4B72-9B3C-92E94A2A628E}" type="pres">
      <dgm:prSet presAssocID="{44BCC7CA-1A65-4B07-A1E7-F0C5857572C0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E55ED88-DBF2-4637-8084-9CFAEDA9E63F}" type="pres">
      <dgm:prSet presAssocID="{8E21759A-67FB-4CCD-885E-6C1E98DB3873}" presName="spaceBetweenRectangles" presStyleCnt="0"/>
      <dgm:spPr/>
    </dgm:pt>
    <dgm:pt modelId="{186B8D4A-9AFB-48D3-A6E6-C01FEF1547B4}" type="pres">
      <dgm:prSet presAssocID="{4D458CEE-191A-4CEC-8E35-2FDD45C76ABE}" presName="parentLin" presStyleCnt="0"/>
      <dgm:spPr/>
    </dgm:pt>
    <dgm:pt modelId="{3D219E56-1786-4917-91D5-FA6AE43968D2}" type="pres">
      <dgm:prSet presAssocID="{4D458CEE-191A-4CEC-8E35-2FDD45C76ABE}" presName="parentLeftMargin" presStyleLbl="node1" presStyleIdx="0" presStyleCnt="3"/>
      <dgm:spPr/>
      <dgm:t>
        <a:bodyPr/>
        <a:lstStyle/>
        <a:p>
          <a:endParaRPr lang="tr-TR"/>
        </a:p>
      </dgm:t>
    </dgm:pt>
    <dgm:pt modelId="{1CEABB1C-64CC-404D-9488-A41CED431A4D}" type="pres">
      <dgm:prSet presAssocID="{4D458CEE-191A-4CEC-8E35-2FDD45C76ABE}" presName="parentText" presStyleLbl="node1" presStyleIdx="1" presStyleCnt="3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AAEEBC9-E429-4633-B2F3-D1300EEBA596}" type="pres">
      <dgm:prSet presAssocID="{4D458CEE-191A-4CEC-8E35-2FDD45C76ABE}" presName="negativeSpace" presStyleCnt="0"/>
      <dgm:spPr/>
    </dgm:pt>
    <dgm:pt modelId="{95E13B99-6168-4616-AC30-065BFFC53821}" type="pres">
      <dgm:prSet presAssocID="{4D458CEE-191A-4CEC-8E35-2FDD45C76ABE}" presName="childText" presStyleLbl="conFgAcc1" presStyleIdx="1" presStyleCnt="3">
        <dgm:presLayoutVars>
          <dgm:bulletEnabled val="1"/>
        </dgm:presLayoutVars>
      </dgm:prSet>
      <dgm:spPr/>
    </dgm:pt>
    <dgm:pt modelId="{ECC20565-4CCE-4AE6-948B-37DACFF83DD6}" type="pres">
      <dgm:prSet presAssocID="{4A1E0971-1FF3-42D9-98E0-DCDCC404487F}" presName="spaceBetweenRectangles" presStyleCnt="0"/>
      <dgm:spPr/>
    </dgm:pt>
    <dgm:pt modelId="{00BA800B-7F4B-43F2-976B-859A0922FC40}" type="pres">
      <dgm:prSet presAssocID="{B844ABBB-547A-43D7-AAD2-13A68050655F}" presName="parentLin" presStyleCnt="0"/>
      <dgm:spPr/>
    </dgm:pt>
    <dgm:pt modelId="{6026C6E7-3249-4D56-8EEC-65FD8D23634B}" type="pres">
      <dgm:prSet presAssocID="{B844ABBB-547A-43D7-AAD2-13A68050655F}" presName="parentLeftMargin" presStyleLbl="node1" presStyleIdx="1" presStyleCnt="3"/>
      <dgm:spPr/>
      <dgm:t>
        <a:bodyPr/>
        <a:lstStyle/>
        <a:p>
          <a:endParaRPr lang="tr-TR"/>
        </a:p>
      </dgm:t>
    </dgm:pt>
    <dgm:pt modelId="{744AF777-73F9-4ECA-976F-D20472EDCD98}" type="pres">
      <dgm:prSet presAssocID="{B844ABBB-547A-43D7-AAD2-13A68050655F}" presName="parentText" presStyleLbl="node1" presStyleIdx="2" presStyleCnt="3" custScaleX="133484" custLinFactNeighborX="-2784" custLinFactNeighborY="-1021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6569A5F-19B2-460C-8D43-14131F286826}" type="pres">
      <dgm:prSet presAssocID="{B844ABBB-547A-43D7-AAD2-13A68050655F}" presName="negativeSpace" presStyleCnt="0"/>
      <dgm:spPr/>
    </dgm:pt>
    <dgm:pt modelId="{CCE1B936-D72F-4FE8-9672-21B1F1D6B1A9}" type="pres">
      <dgm:prSet presAssocID="{B844ABBB-547A-43D7-AAD2-13A68050655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FC39B51-6107-48A0-A596-8FF2138F63A0}" srcId="{9AA4E5CE-207A-4A1F-90B0-73736FCFCB35}" destId="{44BCC7CA-1A65-4B07-A1E7-F0C5857572C0}" srcOrd="0" destOrd="0" parTransId="{82A5FDCD-4F73-4A74-B854-A1554B991CE0}" sibTransId="{8E21759A-67FB-4CCD-885E-6C1E98DB3873}"/>
    <dgm:cxn modelId="{68590513-E8DC-4736-9CEA-62982B5D5E62}" type="presOf" srcId="{9AA4E5CE-207A-4A1F-90B0-73736FCFCB35}" destId="{459E0FD1-7180-4525-8D43-8CB3FF05E30B}" srcOrd="0" destOrd="0" presId="urn:microsoft.com/office/officeart/2005/8/layout/list1"/>
    <dgm:cxn modelId="{3B30A3B7-3A1F-4532-8096-D27E1D52907A}" srcId="{9AA4E5CE-207A-4A1F-90B0-73736FCFCB35}" destId="{B844ABBB-547A-43D7-AAD2-13A68050655F}" srcOrd="2" destOrd="0" parTransId="{948A1C7A-FEBC-47C4-9325-E1881312EF8F}" sibTransId="{AB2A1756-BAC6-4551-A73A-DB33C375FB5C}"/>
    <dgm:cxn modelId="{38865257-8D01-40BF-96EE-54FE1E4F7F27}" type="presOf" srcId="{4D458CEE-191A-4CEC-8E35-2FDD45C76ABE}" destId="{3D219E56-1786-4917-91D5-FA6AE43968D2}" srcOrd="0" destOrd="0" presId="urn:microsoft.com/office/officeart/2005/8/layout/list1"/>
    <dgm:cxn modelId="{DD9C934C-55D8-4FE7-89D1-66A0376E9097}" type="presOf" srcId="{B844ABBB-547A-43D7-AAD2-13A68050655F}" destId="{744AF777-73F9-4ECA-976F-D20472EDCD98}" srcOrd="1" destOrd="0" presId="urn:microsoft.com/office/officeart/2005/8/layout/list1"/>
    <dgm:cxn modelId="{3EE81A97-2FFC-479A-A1CF-8AD06EE42D95}" type="presOf" srcId="{4D458CEE-191A-4CEC-8E35-2FDD45C76ABE}" destId="{1CEABB1C-64CC-404D-9488-A41CED431A4D}" srcOrd="1" destOrd="0" presId="urn:microsoft.com/office/officeart/2005/8/layout/list1"/>
    <dgm:cxn modelId="{4F8B0D4D-EF62-44E4-B00A-F430388BD218}" type="presOf" srcId="{B844ABBB-547A-43D7-AAD2-13A68050655F}" destId="{6026C6E7-3249-4D56-8EEC-65FD8D23634B}" srcOrd="0" destOrd="0" presId="urn:microsoft.com/office/officeart/2005/8/layout/list1"/>
    <dgm:cxn modelId="{2DA8DB10-813A-4DCC-B6C3-84451823F955}" srcId="{9AA4E5CE-207A-4A1F-90B0-73736FCFCB35}" destId="{4D458CEE-191A-4CEC-8E35-2FDD45C76ABE}" srcOrd="1" destOrd="0" parTransId="{CBF2DA2A-AB95-4128-BAAA-81A209D0168A}" sibTransId="{4A1E0971-1FF3-42D9-98E0-DCDCC404487F}"/>
    <dgm:cxn modelId="{39174200-41D8-4B68-BE15-0933C4EA2A3A}" type="presOf" srcId="{44BCC7CA-1A65-4B07-A1E7-F0C5857572C0}" destId="{A240DAC0-4027-4267-8F02-3100CF38EA91}" srcOrd="1" destOrd="0" presId="urn:microsoft.com/office/officeart/2005/8/layout/list1"/>
    <dgm:cxn modelId="{7EB4BBAD-4EEC-4650-8BD1-464BD146A2EB}" type="presOf" srcId="{44BCC7CA-1A65-4B07-A1E7-F0C5857572C0}" destId="{4463F35E-F0F0-4F7B-A4A2-2CEB8F7BD0BD}" srcOrd="0" destOrd="0" presId="urn:microsoft.com/office/officeart/2005/8/layout/list1"/>
    <dgm:cxn modelId="{FB8950A7-68DB-434B-9C73-D3479A476986}" type="presParOf" srcId="{459E0FD1-7180-4525-8D43-8CB3FF05E30B}" destId="{E643EA0E-AB75-4CCF-A02D-1A022D7F2348}" srcOrd="0" destOrd="0" presId="urn:microsoft.com/office/officeart/2005/8/layout/list1"/>
    <dgm:cxn modelId="{7F1EA84A-9A41-4D48-93B1-6CC0B1294D14}" type="presParOf" srcId="{E643EA0E-AB75-4CCF-A02D-1A022D7F2348}" destId="{4463F35E-F0F0-4F7B-A4A2-2CEB8F7BD0BD}" srcOrd="0" destOrd="0" presId="urn:microsoft.com/office/officeart/2005/8/layout/list1"/>
    <dgm:cxn modelId="{82B54A53-AE46-45A4-9CA2-C1BD2D1D4075}" type="presParOf" srcId="{E643EA0E-AB75-4CCF-A02D-1A022D7F2348}" destId="{A240DAC0-4027-4267-8F02-3100CF38EA91}" srcOrd="1" destOrd="0" presId="urn:microsoft.com/office/officeart/2005/8/layout/list1"/>
    <dgm:cxn modelId="{CA4D8D7F-A59B-4067-A9B1-3B3FF8AD3274}" type="presParOf" srcId="{459E0FD1-7180-4525-8D43-8CB3FF05E30B}" destId="{D93FC647-AB00-440B-98EC-F2108BCD5B46}" srcOrd="1" destOrd="0" presId="urn:microsoft.com/office/officeart/2005/8/layout/list1"/>
    <dgm:cxn modelId="{F96D290F-1E3D-4939-8D4C-3D20F1874B2C}" type="presParOf" srcId="{459E0FD1-7180-4525-8D43-8CB3FF05E30B}" destId="{4A6AB710-56E7-4B72-9B3C-92E94A2A628E}" srcOrd="2" destOrd="0" presId="urn:microsoft.com/office/officeart/2005/8/layout/list1"/>
    <dgm:cxn modelId="{2E0D9059-A316-4624-B2D9-A8B5CDFFE6E7}" type="presParOf" srcId="{459E0FD1-7180-4525-8D43-8CB3FF05E30B}" destId="{FE55ED88-DBF2-4637-8084-9CFAEDA9E63F}" srcOrd="3" destOrd="0" presId="urn:microsoft.com/office/officeart/2005/8/layout/list1"/>
    <dgm:cxn modelId="{059E5619-B4FF-4A5C-B681-D959BC52A305}" type="presParOf" srcId="{459E0FD1-7180-4525-8D43-8CB3FF05E30B}" destId="{186B8D4A-9AFB-48D3-A6E6-C01FEF1547B4}" srcOrd="4" destOrd="0" presId="urn:microsoft.com/office/officeart/2005/8/layout/list1"/>
    <dgm:cxn modelId="{E92BAA0D-8138-470D-A3B8-916191C70029}" type="presParOf" srcId="{186B8D4A-9AFB-48D3-A6E6-C01FEF1547B4}" destId="{3D219E56-1786-4917-91D5-FA6AE43968D2}" srcOrd="0" destOrd="0" presId="urn:microsoft.com/office/officeart/2005/8/layout/list1"/>
    <dgm:cxn modelId="{CFE454BC-0AAD-425B-A077-0E115416FBC1}" type="presParOf" srcId="{186B8D4A-9AFB-48D3-A6E6-C01FEF1547B4}" destId="{1CEABB1C-64CC-404D-9488-A41CED431A4D}" srcOrd="1" destOrd="0" presId="urn:microsoft.com/office/officeart/2005/8/layout/list1"/>
    <dgm:cxn modelId="{7A146A24-21C6-43B3-BB29-B38EED2ACE5A}" type="presParOf" srcId="{459E0FD1-7180-4525-8D43-8CB3FF05E30B}" destId="{1AAEEBC9-E429-4633-B2F3-D1300EEBA596}" srcOrd="5" destOrd="0" presId="urn:microsoft.com/office/officeart/2005/8/layout/list1"/>
    <dgm:cxn modelId="{B8489F1B-D566-4B86-A9D7-F6D7AE9731D0}" type="presParOf" srcId="{459E0FD1-7180-4525-8D43-8CB3FF05E30B}" destId="{95E13B99-6168-4616-AC30-065BFFC53821}" srcOrd="6" destOrd="0" presId="urn:microsoft.com/office/officeart/2005/8/layout/list1"/>
    <dgm:cxn modelId="{BD0B227F-758E-4431-8B01-2352BE29916F}" type="presParOf" srcId="{459E0FD1-7180-4525-8D43-8CB3FF05E30B}" destId="{ECC20565-4CCE-4AE6-948B-37DACFF83DD6}" srcOrd="7" destOrd="0" presId="urn:microsoft.com/office/officeart/2005/8/layout/list1"/>
    <dgm:cxn modelId="{E71706BC-2DC7-41CE-B9C7-D71429CBB7BB}" type="presParOf" srcId="{459E0FD1-7180-4525-8D43-8CB3FF05E30B}" destId="{00BA800B-7F4B-43F2-976B-859A0922FC40}" srcOrd="8" destOrd="0" presId="urn:microsoft.com/office/officeart/2005/8/layout/list1"/>
    <dgm:cxn modelId="{84A8D269-261B-4E6A-9A1F-D2A7F8698B6F}" type="presParOf" srcId="{00BA800B-7F4B-43F2-976B-859A0922FC40}" destId="{6026C6E7-3249-4D56-8EEC-65FD8D23634B}" srcOrd="0" destOrd="0" presId="urn:microsoft.com/office/officeart/2005/8/layout/list1"/>
    <dgm:cxn modelId="{C916D066-7420-4AAA-8430-4783EC0A7C24}" type="presParOf" srcId="{00BA800B-7F4B-43F2-976B-859A0922FC40}" destId="{744AF777-73F9-4ECA-976F-D20472EDCD98}" srcOrd="1" destOrd="0" presId="urn:microsoft.com/office/officeart/2005/8/layout/list1"/>
    <dgm:cxn modelId="{8D5E20F5-631A-459E-BA70-21C9605806CB}" type="presParOf" srcId="{459E0FD1-7180-4525-8D43-8CB3FF05E30B}" destId="{76569A5F-19B2-460C-8D43-14131F286826}" srcOrd="9" destOrd="0" presId="urn:microsoft.com/office/officeart/2005/8/layout/list1"/>
    <dgm:cxn modelId="{EAD59AC6-AB62-43AF-98A8-FC65472F2F7A}" type="presParOf" srcId="{459E0FD1-7180-4525-8D43-8CB3FF05E30B}" destId="{CCE1B936-D72F-4FE8-9672-21B1F1D6B1A9}" srcOrd="10" destOrd="0" presId="urn:microsoft.com/office/officeart/2005/8/layout/list1"/>
  </dgm:cxnLst>
  <dgm:bg/>
  <dgm:whole>
    <a:ln>
      <a:solidFill>
        <a:schemeClr val="accent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6C895-58E6-423D-935B-4115AAF5CAC0}" type="datetimeFigureOut">
              <a:rPr lang="tr-TR" smtClean="0"/>
              <a:t>16.03.2016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49B33F-C4C0-4B92-A98F-12BF178BD32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1358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tr-T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DB8FE-9448-4169-B4C1-ED2FF6D0983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16.03.2016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6253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508D4-44C0-43EA-AF85-D25C8F0A7967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16.03.2016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91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FE6C3-AFD4-4C3B-8033-4427BB86D98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16.03.2016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9702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F4F75-E85D-4CFF-BBFD-F3E4098C3A4C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16.03.2016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97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BE8AD7-10CF-4034-BC7D-EA400A6BA733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16.03.2016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6899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0C41-AE49-4ED5-93F0-C65D648CFA5B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16.03.2016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69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363E6-DE5A-4834-BDC5-A6FEFD4FF0A8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16.03.2016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1816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30F44-F8D7-4C3F-B570-7AE0F49FC82A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16.03.2016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13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AFE17-1638-407F-84EE-75CA39448E29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16.03.2016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177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FF9B9-23F1-404D-9863-5A9067FB8CE3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16.03.2016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70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9D5F2-69FD-404D-BCA6-AEC5322DE62D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16.03.2016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828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16.03.2016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16.03.2016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16.03.2016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16.03.2016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16.03.2016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DB8FE-9448-4169-B4C1-ED2FF6D0983F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16.03.2016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5E4F6-51C2-4C9D-B972-A531C8DF073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7 Resim" descr="powerpoint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4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frm=1&amp;source=images&amp;cd=&amp;cad=rja&amp;docid=EiMunwoi-k3N0M&amp;tbnid=3PLBNwQWqIGwUM:&amp;ved=0CAUQjRw&amp;url=http://www.bilgisayarmakaleleri.com/dijital-fotograf-makinesi-seciminde-dikkatli-olun/&amp;ei=6RNNUqLXMofbswbDoYCoCw&amp;bvm=bv.53537100,d.Yms&amp;psig=AFQjCNFh6IS_jl2eVN69mW34MAExfQ_Tkw&amp;ust=138086944376221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m.tr/url?sa=i&amp;rct=j&amp;q=&amp;esrc=s&amp;frm=1&amp;source=images&amp;cd=&amp;cad=rja&amp;docid=pQM7JUKTHATBsM&amp;tbnid=t8kgXGmb4kEdTM:&amp;ved=0CAUQjRw&amp;url=http://www.ozcanbortepe.com/tag/not-defteri&amp;ei=aBRNUuT-LoKbtQaGl4HQAg&amp;bvm=bv.53537100,d.Yms&amp;psig=AFQjCNF-DCk8q89K1EuB1hZMlnE0hHgycQ&amp;ust=1380869564560374" TargetMode="External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11560" y="116631"/>
            <a:ext cx="7846640" cy="3096345"/>
          </a:xfrm>
        </p:spPr>
        <p:txBody>
          <a:bodyPr>
            <a:normAutofit fontScale="90000"/>
          </a:bodyPr>
          <a:lstStyle/>
          <a:p>
            <a:r>
              <a:rPr lang="tr-TR" sz="6500" dirty="0" smtClean="0">
                <a:solidFill>
                  <a:srgbClr val="C00000"/>
                </a:solidFill>
              </a:rPr>
              <a:t/>
            </a:r>
            <a:br>
              <a:rPr lang="tr-TR" sz="6500" dirty="0" smtClean="0">
                <a:solidFill>
                  <a:srgbClr val="C00000"/>
                </a:solidFill>
              </a:rPr>
            </a:br>
            <a:r>
              <a:rPr lang="tr-TR" sz="6500" dirty="0">
                <a:solidFill>
                  <a:srgbClr val="C00000"/>
                </a:solidFill>
              </a:rPr>
              <a:t/>
            </a:r>
            <a:br>
              <a:rPr lang="tr-TR" sz="6500" dirty="0">
                <a:solidFill>
                  <a:srgbClr val="C00000"/>
                </a:solidFill>
              </a:rPr>
            </a:br>
            <a:r>
              <a:rPr lang="tr-TR" sz="6500" dirty="0" smtClean="0">
                <a:solidFill>
                  <a:srgbClr val="C00000"/>
                </a:solidFill>
              </a:rPr>
              <a:t/>
            </a:r>
            <a:br>
              <a:rPr lang="tr-TR" sz="6500" dirty="0" smtClean="0">
                <a:solidFill>
                  <a:srgbClr val="C00000"/>
                </a:solidFill>
              </a:rPr>
            </a:br>
            <a:r>
              <a:rPr lang="tr-TR" sz="6500" dirty="0">
                <a:solidFill>
                  <a:srgbClr val="C00000"/>
                </a:solidFill>
              </a:rPr>
              <a:t/>
            </a:r>
            <a:br>
              <a:rPr lang="tr-TR" sz="6500" dirty="0">
                <a:solidFill>
                  <a:srgbClr val="C00000"/>
                </a:solidFill>
              </a:rPr>
            </a:br>
            <a:r>
              <a:rPr lang="tr-TR" sz="6500" dirty="0" smtClean="0">
                <a:solidFill>
                  <a:srgbClr val="C00000"/>
                </a:solidFill>
              </a:rPr>
              <a:t/>
            </a:r>
            <a:br>
              <a:rPr lang="tr-TR" sz="6500" dirty="0" smtClean="0">
                <a:solidFill>
                  <a:srgbClr val="C00000"/>
                </a:solidFill>
              </a:rPr>
            </a:br>
            <a:r>
              <a:rPr lang="tr-TR" sz="6500" dirty="0" smtClean="0">
                <a:solidFill>
                  <a:srgbClr val="C00000"/>
                </a:solidFill>
              </a:rPr>
              <a:t>PALANDÖKEN </a:t>
            </a:r>
            <a:r>
              <a:rPr lang="tr-TR" sz="6500" dirty="0">
                <a:solidFill>
                  <a:srgbClr val="C00000"/>
                </a:solidFill>
              </a:rPr>
              <a:t>İLÇE MEM İŞ SAĞLIĞI VE GÜVENLİĞİ BÜROSU </a:t>
            </a:r>
            <a:br>
              <a:rPr lang="tr-TR" sz="6500" dirty="0">
                <a:solidFill>
                  <a:srgbClr val="C00000"/>
                </a:solidFill>
              </a:rPr>
            </a:b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707904" y="2852936"/>
            <a:ext cx="5112568" cy="1296144"/>
          </a:xfrm>
        </p:spPr>
        <p:txBody>
          <a:bodyPr>
            <a:normAutofit lnSpcReduction="10000"/>
          </a:bodyPr>
          <a:lstStyle/>
          <a:p>
            <a:r>
              <a:rPr lang="tr-TR" sz="4200" b="1" cap="all" dirty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C00000"/>
                </a:solidFill>
                <a:ea typeface="+mj-ea"/>
                <a:cs typeface="+mj-cs"/>
              </a:rPr>
              <a:t>RİSK DEĞERLENDİRİMESİ</a:t>
            </a:r>
            <a:endParaRPr lang="tr-TR" dirty="0">
              <a:solidFill>
                <a:srgbClr val="C00000"/>
              </a:solidFill>
            </a:endParaRPr>
          </a:p>
        </p:txBody>
      </p:sp>
      <p:sp>
        <p:nvSpPr>
          <p:cNvPr id="4" name="Alt Başlık 2"/>
          <p:cNvSpPr txBox="1">
            <a:spLocks/>
          </p:cNvSpPr>
          <p:nvPr/>
        </p:nvSpPr>
        <p:spPr>
          <a:xfrm>
            <a:off x="4860032" y="4509120"/>
            <a:ext cx="3528392" cy="72008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Courier New" pitchFamily="49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70C0"/>
                </a:solidFill>
                <a:ea typeface="+mj-ea"/>
                <a:cs typeface="+mj-cs"/>
              </a:rPr>
              <a:t>Hamza  FIRAT</a:t>
            </a:r>
          </a:p>
          <a:p>
            <a:r>
              <a:rPr lang="tr-TR" sz="2400" b="1" cap="all" dirty="0" smtClean="0">
                <a:ln w="500">
                  <a:solidFill>
                    <a:srgbClr val="B13F9A">
                      <a:shade val="20000"/>
                      <a:satMod val="120000"/>
                    </a:srgbClr>
                  </a:solidFill>
                </a:ln>
                <a:solidFill>
                  <a:srgbClr val="0070C0"/>
                </a:solidFill>
                <a:ea typeface="+mj-ea"/>
                <a:cs typeface="+mj-cs"/>
              </a:rPr>
              <a:t>İŞ GÜVENLİĞİ UZMANI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6066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85860"/>
            <a:ext cx="843915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522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107504" y="1412776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tr-T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</a:t>
            </a:r>
            <a:r>
              <a:rPr lang="tr-T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değerlendirmesi</a:t>
            </a:r>
          </a:p>
          <a:p>
            <a:r>
              <a:rPr lang="tr-TR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MADDE 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– (1) Risk değerlendirmesi; tüm işyerleri için tasarım veya kuruluş aşamasından başlamak üzere tehlikeleri tanımlama, riskleri belirleme ve analiz etme, risk kontrol tedbirlerinin kararlaştırılması, dokümantasyon, yapılan çalışmaların güncellenmesi ve gerektiğinde yenileme aşamaları izlenerek gerçekleştirilir.</a:t>
            </a:r>
          </a:p>
          <a:p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(</a:t>
            </a: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 Çalışanların risk değerlendirmesi çalışması yapılırken ihtiyaç duyulan her aşamada sürece katılarak görüşlerinin alınması sağlanır.</a:t>
            </a:r>
          </a:p>
        </p:txBody>
      </p:sp>
    </p:spTree>
    <p:extLst>
      <p:ext uri="{BB962C8B-B14F-4D97-AF65-F5344CB8AC3E}">
        <p14:creationId xmlns:p14="http://schemas.microsoft.com/office/powerpoint/2010/main" val="2698582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İçerik Yer Tutucusu"/>
          <p:cNvGraphicFramePr>
            <a:graphicFrameLocks noGrp="1"/>
          </p:cNvGraphicFramePr>
          <p:nvPr>
            <p:ph idx="1"/>
          </p:nvPr>
        </p:nvGraphicFramePr>
        <p:xfrm>
          <a:off x="142876" y="1071546"/>
          <a:ext cx="8858280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D28D4-B858-461B-98A6-6BB81566EBAB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Başlık 3"/>
          <p:cNvSpPr txBox="1">
            <a:spLocks/>
          </p:cNvSpPr>
          <p:nvPr/>
        </p:nvSpPr>
        <p:spPr>
          <a:xfrm>
            <a:off x="971600" y="0"/>
            <a:ext cx="7712968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Times New Roman"/>
                <a:cs typeface="+mj-cs"/>
              </a:rPr>
              <a:t>RİSK</a:t>
            </a:r>
            <a:r>
              <a:rPr lang="tr-TR" sz="4000" b="1" dirty="0" smtClean="0">
                <a:solidFill>
                  <a:schemeClr val="bg1"/>
                </a:solidFill>
                <a:latin typeface="+mj-lt"/>
                <a:ea typeface="Times New Roman"/>
                <a:cs typeface="+mj-cs"/>
              </a:rPr>
              <a:t> DEĞERLENDİRMESİ ADIMLARI</a:t>
            </a:r>
          </a:p>
        </p:txBody>
      </p:sp>
    </p:spTree>
    <p:extLst>
      <p:ext uri="{BB962C8B-B14F-4D97-AF65-F5344CB8AC3E}">
        <p14:creationId xmlns:p14="http://schemas.microsoft.com/office/powerpoint/2010/main" val="49924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İçerik Yer Tutucusu"/>
          <p:cNvGraphicFramePr>
            <a:graphicFrameLocks noGrp="1"/>
          </p:cNvGraphicFramePr>
          <p:nvPr>
            <p:ph idx="1"/>
          </p:nvPr>
        </p:nvGraphicFramePr>
        <p:xfrm>
          <a:off x="214282" y="1071546"/>
          <a:ext cx="8786874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D28D4-B858-461B-98A6-6BB81566EBA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10" name="Başlık 3"/>
          <p:cNvSpPr txBox="1">
            <a:spLocks/>
          </p:cNvSpPr>
          <p:nvPr/>
        </p:nvSpPr>
        <p:spPr>
          <a:xfrm>
            <a:off x="971600" y="0"/>
            <a:ext cx="7712968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tr-TR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Times New Roman"/>
                <a:cs typeface="+mj-cs"/>
              </a:rPr>
              <a:t>RİSK</a:t>
            </a:r>
            <a:r>
              <a:rPr lang="tr-TR" sz="4000" b="1" dirty="0" smtClean="0">
                <a:solidFill>
                  <a:schemeClr val="bg1"/>
                </a:solidFill>
                <a:latin typeface="+mj-lt"/>
                <a:ea typeface="Times New Roman"/>
                <a:cs typeface="+mj-cs"/>
              </a:rPr>
              <a:t> DEĞERLENDİRMESİ ADIMLARI</a:t>
            </a:r>
          </a:p>
        </p:txBody>
      </p:sp>
    </p:spTree>
    <p:extLst>
      <p:ext uri="{BB962C8B-B14F-4D97-AF65-F5344CB8AC3E}">
        <p14:creationId xmlns:p14="http://schemas.microsoft.com/office/powerpoint/2010/main" val="359656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E2FA57-742B-4348-BE56-FAEB55FB1193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0" name="9 Dikdörtgen"/>
          <p:cNvSpPr/>
          <p:nvPr/>
        </p:nvSpPr>
        <p:spPr>
          <a:xfrm>
            <a:off x="214282" y="1142984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accent3"/>
              </a:buClr>
              <a:defRPr/>
            </a:pPr>
            <a:r>
              <a:rPr lang="tr-TR" sz="3200" b="1" dirty="0" smtClean="0"/>
              <a:t>1. ADIM :</a:t>
            </a:r>
            <a:r>
              <a:rPr lang="tr-TR" sz="3200" b="1" dirty="0" smtClean="0">
                <a:solidFill>
                  <a:srgbClr val="FF0000"/>
                </a:solidFill>
              </a:rPr>
              <a:t> RİSK DEĞERLENDİRMESİ EKİBİNİN KURULMASI</a:t>
            </a:r>
          </a:p>
        </p:txBody>
      </p:sp>
      <p:sp>
        <p:nvSpPr>
          <p:cNvPr id="11" name="Başlık 3"/>
          <p:cNvSpPr txBox="1">
            <a:spLocks/>
          </p:cNvSpPr>
          <p:nvPr/>
        </p:nvSpPr>
        <p:spPr>
          <a:xfrm>
            <a:off x="971600" y="0"/>
            <a:ext cx="7712968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Times New Roman"/>
                <a:cs typeface="+mj-cs"/>
              </a:rPr>
              <a:t>RİSK DEĞERLENDİRMESİ eKİBİ</a:t>
            </a:r>
          </a:p>
        </p:txBody>
      </p:sp>
      <p:pic>
        <p:nvPicPr>
          <p:cNvPr id="65537" name="Picture 1" descr="H:\İŞ GÜVENLİĞİ\Kullanılabilecek Resimler\Risk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06" y="3063132"/>
            <a:ext cx="8929750" cy="32471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147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FB3389-AC4A-48D2-BE47-6481A07135EF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4" name="3 Dikdörtgen"/>
          <p:cNvSpPr/>
          <p:nvPr/>
        </p:nvSpPr>
        <p:spPr>
          <a:xfrm>
            <a:off x="142844" y="928670"/>
            <a:ext cx="8786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Risk değerlendirmesi ekibi aşağıdakilerden oluşur.</a:t>
            </a:r>
          </a:p>
        </p:txBody>
      </p:sp>
      <p:graphicFrame>
        <p:nvGraphicFramePr>
          <p:cNvPr id="8" name="7 Diyagram"/>
          <p:cNvGraphicFramePr/>
          <p:nvPr>
            <p:extLst>
              <p:ext uri="{D42A27DB-BD31-4B8C-83A1-F6EECF244321}">
                <p14:modId xmlns:p14="http://schemas.microsoft.com/office/powerpoint/2010/main" val="1440827061"/>
              </p:ext>
            </p:extLst>
          </p:nvPr>
        </p:nvGraphicFramePr>
        <p:xfrm>
          <a:off x="0" y="1513445"/>
          <a:ext cx="8929718" cy="5130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8 Dikdörtgen"/>
          <p:cNvSpPr/>
          <p:nvPr/>
        </p:nvSpPr>
        <p:spPr>
          <a:xfrm>
            <a:off x="6857984" y="5103674"/>
            <a:ext cx="22860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Öğretmenler Kurulunda açık oyla seçilir</a:t>
            </a:r>
            <a:r>
              <a:rPr lang="en-GB" b="1" dirty="0" smtClean="0"/>
              <a:t>,</a:t>
            </a:r>
            <a:r>
              <a:rPr lang="tr-TR" b="1" dirty="0" smtClean="0"/>
              <a:t> seçilememesi durumunda Okul/Kurum </a:t>
            </a:r>
          </a:p>
          <a:p>
            <a:r>
              <a:rPr lang="tr-TR" b="1" dirty="0" err="1" smtClean="0"/>
              <a:t>Müd</a:t>
            </a:r>
            <a:r>
              <a:rPr lang="tr-TR" b="1" dirty="0" smtClean="0"/>
              <a:t>. belirlenir.</a:t>
            </a:r>
            <a:endParaRPr lang="tr-TR" b="1" dirty="0"/>
          </a:p>
        </p:txBody>
      </p:sp>
      <p:sp>
        <p:nvSpPr>
          <p:cNvPr id="10" name="9 Dikdörtgen"/>
          <p:cNvSpPr/>
          <p:nvPr/>
        </p:nvSpPr>
        <p:spPr>
          <a:xfrm>
            <a:off x="5572132" y="1773784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Okul/Kurum </a:t>
            </a:r>
            <a:r>
              <a:rPr lang="tr-TR" b="1" dirty="0" err="1" smtClean="0"/>
              <a:t>Müd</a:t>
            </a:r>
            <a:r>
              <a:rPr lang="tr-TR" b="1" dirty="0" smtClean="0"/>
              <a:t>. </a:t>
            </a:r>
            <a:endParaRPr lang="tr-TR" b="1" dirty="0"/>
          </a:p>
        </p:txBody>
      </p:sp>
      <p:sp>
        <p:nvSpPr>
          <p:cNvPr id="11" name="10 Dikdörtgen"/>
          <p:cNvSpPr/>
          <p:nvPr/>
        </p:nvSpPr>
        <p:spPr>
          <a:xfrm>
            <a:off x="142844" y="4365104"/>
            <a:ext cx="22689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Asli görevinin yanında, önleme, koruma, tahliye, yangınla mücadele, ilk yardım v.b. konularda özel olarak görevlendirilmiş personel</a:t>
            </a:r>
            <a:endParaRPr lang="tr-TR" b="1" dirty="0"/>
          </a:p>
        </p:txBody>
      </p:sp>
      <p:sp>
        <p:nvSpPr>
          <p:cNvPr id="12" name="11 Dikdörtgen"/>
          <p:cNvSpPr/>
          <p:nvPr/>
        </p:nvSpPr>
        <p:spPr>
          <a:xfrm>
            <a:off x="251520" y="1451890"/>
            <a:ext cx="23202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Okul ve eklentilerinde görev alan; alan ve bölüm şefleri  </a:t>
            </a:r>
            <a:r>
              <a:rPr lang="tr-TR" b="1" dirty="0" err="1" smtClean="0"/>
              <a:t>v.b</a:t>
            </a:r>
            <a:r>
              <a:rPr lang="tr-TR" b="1" dirty="0" smtClean="0"/>
              <a:t>.</a:t>
            </a:r>
            <a:endParaRPr lang="tr-TR" b="1" dirty="0"/>
          </a:p>
        </p:txBody>
      </p:sp>
      <p:sp>
        <p:nvSpPr>
          <p:cNvPr id="14" name="Başlık 3"/>
          <p:cNvSpPr txBox="1">
            <a:spLocks/>
          </p:cNvSpPr>
          <p:nvPr/>
        </p:nvSpPr>
        <p:spPr>
          <a:xfrm>
            <a:off x="971600" y="0"/>
            <a:ext cx="7712968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Times New Roman"/>
                <a:cs typeface="+mj-cs"/>
              </a:rPr>
              <a:t>RİSK DEĞERLENDİRMESİ EKİBİ</a:t>
            </a:r>
          </a:p>
        </p:txBody>
      </p:sp>
      <p:sp>
        <p:nvSpPr>
          <p:cNvPr id="2" name="Dikdörtgen 1"/>
          <p:cNvSpPr/>
          <p:nvPr/>
        </p:nvSpPr>
        <p:spPr>
          <a:xfrm rot="10800000" flipV="1">
            <a:off x="3275856" y="3613666"/>
            <a:ext cx="28083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İŞ GÜVENLİĞİ UZMANI</a:t>
            </a:r>
            <a:endParaRPr lang="tr-T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38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3" name="3 İçerik Yer Tutucusu"/>
          <p:cNvGraphicFramePr>
            <a:graphicFrameLocks/>
          </p:cNvGraphicFramePr>
          <p:nvPr/>
        </p:nvGraphicFramePr>
        <p:xfrm>
          <a:off x="214282" y="0"/>
          <a:ext cx="871543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8582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78FD-9409-459C-8CA5-AF6C14833749}" type="slidenum">
              <a:rPr lang="tr-TR" smtClean="0"/>
              <a:pPr>
                <a:defRPr/>
              </a:pPr>
              <a:t>17</a:t>
            </a:fld>
            <a:endParaRPr lang="tr-TR" dirty="0"/>
          </a:p>
        </p:txBody>
      </p:sp>
      <p:sp>
        <p:nvSpPr>
          <p:cNvPr id="5" name="Başlık 3"/>
          <p:cNvSpPr txBox="1">
            <a:spLocks/>
          </p:cNvSpPr>
          <p:nvPr/>
        </p:nvSpPr>
        <p:spPr>
          <a:xfrm>
            <a:off x="971600" y="0"/>
            <a:ext cx="7712968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Times New Roman"/>
                <a:cs typeface="+mj-cs"/>
              </a:rPr>
              <a:t>RİSK DEĞERLENDİRİLMESİ</a:t>
            </a:r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214282" y="1214422"/>
            <a:ext cx="871543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indent="2651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0188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İlgili alanın ve faaliyetin yerinde gözlemlenmesi tehlike ve risk tanımlamanın en önemli adımıdır. Risk Değerlendirme Ekibinin tüm üyeleri tarafından 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mümkün olan her durumda ilgili alanda ve faaliyetin her bir adımında yerinde gözlem yapılır.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30188" algn="l"/>
              </a:tabLst>
            </a:pP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indent="26511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0188" algn="l"/>
              </a:tabLst>
            </a:pP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Ekip içinde bulunsa dahi ilgili alanda ve faaliyette 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diğer çalışanlarla görüşmeler yapılarak</a:t>
            </a:r>
            <a:r>
              <a:rPr kumimoji="0" lang="tr-T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alan veya faaliyetle ilgili İSG tehlikeleri ve riskleri, risklere karşı uygulanan mevcut risk kontrol tedbirleri ve alınmasını istedikleri ilave risk kontrol tedbirleri ile </a:t>
            </a: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ilgili görüşleri alınır. </a:t>
            </a:r>
            <a:endParaRPr kumimoji="0" lang="tr-TR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Oval"/>
          <p:cNvSpPr/>
          <p:nvPr/>
        </p:nvSpPr>
        <p:spPr>
          <a:xfrm>
            <a:off x="1142976" y="4143380"/>
            <a:ext cx="2428892" cy="10715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dirty="0" smtClean="0"/>
              <a:t>ÇALIŞANLARLA GÖRÜŞME</a:t>
            </a:r>
            <a:endParaRPr lang="tr-TR" sz="2000" dirty="0"/>
          </a:p>
        </p:txBody>
      </p:sp>
      <p:sp>
        <p:nvSpPr>
          <p:cNvPr id="8" name="7 Oval"/>
          <p:cNvSpPr/>
          <p:nvPr/>
        </p:nvSpPr>
        <p:spPr>
          <a:xfrm>
            <a:off x="5143504" y="4429132"/>
            <a:ext cx="2714644" cy="107157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dirty="0" smtClean="0"/>
              <a:t>KAYIT ALTINA ALMA</a:t>
            </a:r>
            <a:endParaRPr lang="tr-TR" sz="2400" dirty="0"/>
          </a:p>
        </p:txBody>
      </p:sp>
      <p:pic>
        <p:nvPicPr>
          <p:cNvPr id="9" name="Picture 5" descr="C:\Users\Burak\AppData\Local\Microsoft\Windows\Temporary Internet Files\Content.IE5\UD631A6B\MP90044847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5286388"/>
            <a:ext cx="2250262" cy="1500174"/>
          </a:xfrm>
          <a:prstGeom prst="rect">
            <a:avLst/>
          </a:prstGeom>
          <a:noFill/>
        </p:spPr>
      </p:pic>
      <p:pic>
        <p:nvPicPr>
          <p:cNvPr id="10" name="irc_mi" descr="fotograf-makineler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5572140"/>
            <a:ext cx="128588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rc_mi" descr="tablet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5572140"/>
            <a:ext cx="1285884" cy="90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410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DSC079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87" y="910785"/>
            <a:ext cx="4428075" cy="28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5" name="Başlık 3"/>
          <p:cNvSpPr txBox="1">
            <a:spLocks/>
          </p:cNvSpPr>
          <p:nvPr/>
        </p:nvSpPr>
        <p:spPr>
          <a:xfrm>
            <a:off x="971600" y="0"/>
            <a:ext cx="7712968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all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Times New Roman"/>
                <a:cs typeface="+mj-cs"/>
              </a:rPr>
              <a:t>RİSK DEĞERLENDİRİLMESİ</a:t>
            </a:r>
            <a:endParaRPr kumimoji="0" lang="tr-TR" sz="4000" b="1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Times New Roman"/>
              <a:cs typeface="+mj-cs"/>
            </a:endParaRPr>
          </a:p>
        </p:txBody>
      </p:sp>
      <p:pic>
        <p:nvPicPr>
          <p:cNvPr id="4" name="Picture 4" descr="KNT T5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1" y="928670"/>
            <a:ext cx="4425334" cy="28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6" name="Picture 5" descr="KM17-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3857628"/>
            <a:ext cx="4433453" cy="288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7" name="Picture 4" descr="Yangın T3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07" y="3857628"/>
            <a:ext cx="4433455" cy="2880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697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AutoShape 2" descr="http://okul.selyam.net/pars_docs/refs/20/19165/19165_html_17d3fd8b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>
              <a:latin typeface="Calibri" pitchFamily="34" charset="0"/>
            </a:endParaRPr>
          </a:p>
        </p:txBody>
      </p:sp>
      <p:graphicFrame>
        <p:nvGraphicFramePr>
          <p:cNvPr id="7" name="6 Diyagram"/>
          <p:cNvGraphicFramePr/>
          <p:nvPr/>
        </p:nvGraphicFramePr>
        <p:xfrm>
          <a:off x="571472" y="2214554"/>
          <a:ext cx="8501122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7 Diyagram"/>
          <p:cNvGraphicFramePr/>
          <p:nvPr/>
        </p:nvGraphicFramePr>
        <p:xfrm>
          <a:off x="357158" y="1071546"/>
          <a:ext cx="8358246" cy="962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3113482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228624" y="2285992"/>
            <a:ext cx="8701094" cy="2000264"/>
          </a:xfrm>
        </p:spPr>
        <p:txBody>
          <a:bodyPr anchor="t">
            <a:noAutofit/>
          </a:bodyPr>
          <a:lstStyle/>
          <a:p>
            <a:r>
              <a:rPr lang="tr-T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29.12.2012 tarih ve 28512 sayılı Resmi Gazete’de yayınlanarak yürürlüğe girmiştir.</a:t>
            </a:r>
          </a:p>
          <a:p>
            <a:r>
              <a:rPr lang="tr-TR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Risk değerlendirmesinin usul ve esaslarını düzenl</a:t>
            </a:r>
            <a:r>
              <a:rPr lang="tr-TR" sz="2800" dirty="0" smtClean="0">
                <a:solidFill>
                  <a:schemeClr val="tx1"/>
                </a:solidFill>
              </a:rPr>
              <a:t>er.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78FD-9409-459C-8CA5-AF6C14833749}" type="slidenum">
              <a:rPr lang="tr-TR" smtClean="0"/>
              <a:pPr>
                <a:defRPr/>
              </a:pPr>
              <a:t>2</a:t>
            </a:fld>
            <a:endParaRPr lang="tr-TR" dirty="0"/>
          </a:p>
        </p:txBody>
      </p:sp>
      <p:sp>
        <p:nvSpPr>
          <p:cNvPr id="5" name="Başlık 3"/>
          <p:cNvSpPr>
            <a:spLocks noGrp="1"/>
          </p:cNvSpPr>
          <p:nvPr>
            <p:ph type="title"/>
          </p:nvPr>
        </p:nvSpPr>
        <p:spPr>
          <a:xfrm>
            <a:off x="971600" y="0"/>
            <a:ext cx="7712968" cy="857232"/>
          </a:xfrm>
        </p:spPr>
        <p:txBody>
          <a:bodyPr anchor="ctr">
            <a:noAutofit/>
          </a:bodyPr>
          <a:lstStyle/>
          <a:p>
            <a:pPr algn="l"/>
            <a:r>
              <a:rPr lang="tr-TR" b="1" dirty="0" smtClean="0">
                <a:solidFill>
                  <a:schemeClr val="bg1"/>
                </a:solidFill>
                <a:ea typeface="Times New Roman"/>
              </a:rPr>
              <a:t>RİSK DEĞERLENDİRİLMESİ</a:t>
            </a:r>
            <a:endParaRPr lang="tr-TR" dirty="0" smtClean="0">
              <a:solidFill>
                <a:schemeClr val="bg1"/>
              </a:solidFill>
              <a:ea typeface="Times New Roman"/>
            </a:endParaRPr>
          </a:p>
        </p:txBody>
      </p:sp>
      <p:sp>
        <p:nvSpPr>
          <p:cNvPr id="7" name="2 Metin Yer Tutucusu"/>
          <p:cNvSpPr txBox="1">
            <a:spLocks/>
          </p:cNvSpPr>
          <p:nvPr/>
        </p:nvSpPr>
        <p:spPr>
          <a:xfrm>
            <a:off x="214282" y="1142984"/>
            <a:ext cx="864399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İş Sağlığı ve Güvenliği Risk Değerlendirmesi </a:t>
            </a:r>
            <a:r>
              <a:rPr kumimoji="0" lang="tr-T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				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Yönetmeliği</a:t>
            </a:r>
            <a:endParaRPr kumimoji="0" lang="tr-TR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9153" name="Picture 1" descr="H:\İŞ GÜVENLİĞİ\Kullanılabilecek Resimler\Kanun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4776" y="4286256"/>
            <a:ext cx="5509256" cy="2500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010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o"/>
          <p:cNvGraphicFramePr>
            <a:graphicFrameLocks noGrp="1"/>
          </p:cNvGraphicFramePr>
          <p:nvPr/>
        </p:nvGraphicFramePr>
        <p:xfrm>
          <a:off x="214282" y="2214554"/>
          <a:ext cx="4143405" cy="3816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1135"/>
                <a:gridCol w="1381135"/>
                <a:gridCol w="1381135"/>
              </a:tblGrid>
              <a:tr h="580434">
                <a:tc gridSpan="3"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OLASILIK </a:t>
                      </a:r>
                    </a:p>
                    <a:p>
                      <a:pPr algn="ctr"/>
                      <a:r>
                        <a:rPr lang="tr-TR" b="1" dirty="0" smtClean="0"/>
                        <a:t>Ortaya çıkma olasılığı Frekans için derecelendirme</a:t>
                      </a:r>
                      <a:r>
                        <a:rPr lang="tr-TR" b="1" baseline="0" dirty="0" smtClean="0"/>
                        <a:t> basamakları</a:t>
                      </a:r>
                      <a:endParaRPr lang="tr-TR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 anchor="ctr"/>
                </a:tc>
              </a:tr>
              <a:tr h="58043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Çok Yüksek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Her gün</a:t>
                      </a:r>
                      <a:endParaRPr lang="tr-TR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</a:tr>
              <a:tr h="58043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Yüksek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Haftada bir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8043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Orta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Ayda bir</a:t>
                      </a:r>
                      <a:endParaRPr lang="tr-TR" dirty="0"/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58043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Küçük</a:t>
                      </a:r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Üç</a:t>
                      </a:r>
                      <a:r>
                        <a:rPr lang="tr-TR" baseline="0" dirty="0" smtClean="0"/>
                        <a:t> ayda bir</a:t>
                      </a:r>
                      <a:endParaRPr lang="tr-TR" dirty="0" smtClean="0"/>
                    </a:p>
                  </a:txBody>
                  <a:tcPr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58043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Çok Düşük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Yılda bir</a:t>
                      </a:r>
                      <a:endParaRPr lang="tr-TR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9527" y="1000108"/>
            <a:ext cx="558315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4714875" y="2163302"/>
          <a:ext cx="4286250" cy="4541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1571"/>
                <a:gridCol w="857256"/>
                <a:gridCol w="2357423"/>
              </a:tblGrid>
              <a:tr h="479880">
                <a:tc gridSpan="3"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ŞİDDET</a:t>
                      </a:r>
                      <a:endParaRPr lang="tr-TR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 anchor="ctr"/>
                </a:tc>
              </a:tr>
              <a:tr h="571504">
                <a:tc gridSpan="2"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DERECELENDİRME</a:t>
                      </a:r>
                      <a:endParaRPr lang="tr-TR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SONUC</a:t>
                      </a:r>
                      <a:endParaRPr lang="tr-TR" b="1" dirty="0"/>
                    </a:p>
                  </a:txBody>
                  <a:tcPr anchor="ctr"/>
                </a:tc>
              </a:tr>
              <a:tr h="61966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Çok Ciddi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Birden çok ölüm, </a:t>
                      </a:r>
                    </a:p>
                    <a:p>
                      <a:pPr algn="ctr"/>
                      <a:r>
                        <a:rPr lang="tr-TR" dirty="0" smtClean="0"/>
                        <a:t>Sürekli iş görmezlik</a:t>
                      </a:r>
                      <a:endParaRPr lang="tr-TR" dirty="0"/>
                    </a:p>
                  </a:txBody>
                  <a:tcPr anchor="ctr"/>
                </a:tc>
              </a:tr>
              <a:tr h="61966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Ciddi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 smtClean="0"/>
                        <a:t>Ölüm, Ciddi Yaralanma</a:t>
                      </a:r>
                      <a:r>
                        <a:rPr lang="tr-TR" baseline="0" dirty="0" smtClean="0"/>
                        <a:t> Meslek hastalığı</a:t>
                      </a:r>
                      <a:endParaRPr lang="tr-TR" dirty="0" smtClean="0"/>
                    </a:p>
                  </a:txBody>
                  <a:tcPr anchor="ctr"/>
                </a:tc>
              </a:tr>
              <a:tr h="61966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Orta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Hafif yaralanma </a:t>
                      </a:r>
                    </a:p>
                    <a:p>
                      <a:pPr algn="ctr"/>
                      <a:r>
                        <a:rPr lang="tr-TR" dirty="0" smtClean="0"/>
                        <a:t>Tedavi gerektirir</a:t>
                      </a:r>
                      <a:endParaRPr lang="tr-TR" dirty="0"/>
                    </a:p>
                  </a:txBody>
                  <a:tcPr anchor="ctr"/>
                </a:tc>
              </a:tr>
              <a:tr h="619668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Hafif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İş Günü Kaybı Yok İlkyardım gerektiren</a:t>
                      </a:r>
                      <a:endParaRPr lang="tr-TR" dirty="0"/>
                    </a:p>
                  </a:txBody>
                  <a:tcPr anchor="ctr"/>
                </a:tc>
              </a:tr>
              <a:tr h="929429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Çok Hafif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İş Saati Kaybı Yok</a:t>
                      </a:r>
                    </a:p>
                    <a:p>
                      <a:pPr algn="ctr"/>
                      <a:r>
                        <a:rPr lang="tr-TR" dirty="0" smtClean="0"/>
                        <a:t>Yardım gerektiren</a:t>
                      </a:r>
                      <a:endParaRPr lang="tr-TR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80271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78FD-9409-459C-8CA5-AF6C14833749}" type="slidenum">
              <a:rPr lang="tr-TR" smtClean="0"/>
              <a:pPr>
                <a:defRPr/>
              </a:pPr>
              <a:t>21</a:t>
            </a:fld>
            <a:endParaRPr lang="tr-TR" dirty="0"/>
          </a:p>
        </p:txBody>
      </p:sp>
      <p:sp>
        <p:nvSpPr>
          <p:cNvPr id="5" name="Başlık 3"/>
          <p:cNvSpPr txBox="1">
            <a:spLocks/>
          </p:cNvSpPr>
          <p:nvPr/>
        </p:nvSpPr>
        <p:spPr>
          <a:xfrm>
            <a:off x="971600" y="0"/>
            <a:ext cx="7712968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all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Times New Roman"/>
                <a:cs typeface="+mj-cs"/>
              </a:rPr>
              <a:t>RİSK DEĞERLENDİRİLMESİ</a:t>
            </a:r>
            <a:endParaRPr kumimoji="0" lang="tr-TR" sz="4000" b="1" i="0" u="none" strike="noStrike" kern="1200" cap="all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Times New Roman"/>
              <a:cs typeface="+mj-cs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142844" y="1059404"/>
            <a:ext cx="8786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 smtClean="0"/>
              <a:t>RİSKLERİN 5X5 MATRİSE GÖRE DERECELENDİRMESİ YAPILIR.</a:t>
            </a:r>
            <a:endParaRPr lang="tr-TR" sz="2400" b="1" dirty="0"/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571472" y="1643050"/>
          <a:ext cx="7929618" cy="5001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1603"/>
                <a:gridCol w="1321603"/>
                <a:gridCol w="1321603"/>
                <a:gridCol w="1321603"/>
                <a:gridCol w="1321603"/>
                <a:gridCol w="1321603"/>
              </a:tblGrid>
              <a:tr h="580434">
                <a:tc>
                  <a:txBody>
                    <a:bodyPr/>
                    <a:lstStyle/>
                    <a:p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tr-TR"/>
                    </a:p>
                  </a:txBody>
                  <a:tcPr anchor="ctr"/>
                </a:tc>
              </a:tr>
              <a:tr h="580434">
                <a:tc rowSpan="2"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OLASILIK</a:t>
                      </a:r>
                      <a:endParaRPr lang="tr-TR" b="1" dirty="0"/>
                    </a:p>
                  </a:txBody>
                  <a:tcPr anchor="ctr"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tr-TR" sz="2800" b="1" dirty="0" smtClean="0"/>
                        <a:t>ŞİDDET</a:t>
                      </a:r>
                      <a:endParaRPr lang="tr-TR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 anchor="ctr"/>
                </a:tc>
              </a:tr>
              <a:tr h="580434">
                <a:tc vMerge="1">
                  <a:txBody>
                    <a:bodyPr/>
                    <a:lstStyle/>
                    <a:p>
                      <a:pPr algn="ctr"/>
                      <a:endParaRPr lang="tr-TR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Çok Ciddi</a:t>
                      </a:r>
                    </a:p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Ciddi</a:t>
                      </a:r>
                    </a:p>
                    <a:p>
                      <a:pPr algn="ctr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Orta</a:t>
                      </a:r>
                    </a:p>
                    <a:p>
                      <a:pPr algn="ctr"/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Hafif</a:t>
                      </a:r>
                    </a:p>
                    <a:p>
                      <a:pPr algn="ctr"/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Çok Hafif</a:t>
                      </a:r>
                    </a:p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 anchor="ctr"/>
                </a:tc>
              </a:tr>
              <a:tr h="58043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Çok Yüksek</a:t>
                      </a:r>
                    </a:p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YÜKSEK</a:t>
                      </a:r>
                    </a:p>
                    <a:p>
                      <a:pPr algn="ctr"/>
                      <a:r>
                        <a:rPr lang="tr-TR" b="1" dirty="0" smtClean="0"/>
                        <a:t>25</a:t>
                      </a:r>
                      <a:endParaRPr lang="tr-TR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YÜKSEK</a:t>
                      </a:r>
                    </a:p>
                    <a:p>
                      <a:pPr algn="ctr"/>
                      <a:r>
                        <a:rPr lang="tr-TR" b="1" dirty="0" smtClean="0"/>
                        <a:t>20</a:t>
                      </a:r>
                      <a:endParaRPr lang="tr-TR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YÜKSEK</a:t>
                      </a:r>
                    </a:p>
                    <a:p>
                      <a:pPr algn="ctr"/>
                      <a:r>
                        <a:rPr lang="tr-TR" b="1" dirty="0" smtClean="0"/>
                        <a:t>15</a:t>
                      </a:r>
                      <a:endParaRPr lang="tr-TR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ORTA</a:t>
                      </a:r>
                    </a:p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DÜŞÜK</a:t>
                      </a:r>
                    </a:p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8043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Yüksek</a:t>
                      </a:r>
                    </a:p>
                    <a:p>
                      <a:pPr algn="ctr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YÜKSEK</a:t>
                      </a:r>
                    </a:p>
                    <a:p>
                      <a:pPr algn="ctr"/>
                      <a:r>
                        <a:rPr lang="tr-TR" b="1" dirty="0" smtClean="0"/>
                        <a:t>20</a:t>
                      </a:r>
                      <a:endParaRPr lang="tr-TR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YÜKSEK</a:t>
                      </a:r>
                    </a:p>
                    <a:p>
                      <a:pPr algn="ctr"/>
                      <a:r>
                        <a:rPr lang="tr-TR" b="1" dirty="0" smtClean="0"/>
                        <a:t>16</a:t>
                      </a:r>
                      <a:endParaRPr lang="tr-TR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ORTA</a:t>
                      </a:r>
                    </a:p>
                    <a:p>
                      <a:pPr algn="ctr"/>
                      <a:r>
                        <a:rPr lang="tr-TR" dirty="0" smtClean="0"/>
                        <a:t>12</a:t>
                      </a:r>
                      <a:endParaRPr lang="tr-TR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ORTA</a:t>
                      </a:r>
                    </a:p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DÜŞÜK</a:t>
                      </a:r>
                    </a:p>
                    <a:p>
                      <a:pPr algn="ctr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8043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Orta</a:t>
                      </a:r>
                    </a:p>
                    <a:p>
                      <a:pPr algn="ctr"/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dirty="0" smtClean="0"/>
                        <a:t>YÜKSEK</a:t>
                      </a:r>
                    </a:p>
                    <a:p>
                      <a:pPr algn="ctr"/>
                      <a:r>
                        <a:rPr lang="tr-TR" b="1" dirty="0" smtClean="0"/>
                        <a:t>15</a:t>
                      </a:r>
                      <a:endParaRPr lang="tr-TR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ORTA</a:t>
                      </a:r>
                    </a:p>
                    <a:p>
                      <a:pPr algn="ctr"/>
                      <a:r>
                        <a:rPr lang="tr-TR" dirty="0" smtClean="0"/>
                        <a:t>12</a:t>
                      </a:r>
                      <a:endParaRPr lang="tr-TR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ORTA</a:t>
                      </a:r>
                    </a:p>
                    <a:p>
                      <a:pPr algn="ctr"/>
                      <a:r>
                        <a:rPr lang="tr-TR" dirty="0" smtClean="0"/>
                        <a:t>9</a:t>
                      </a:r>
                      <a:endParaRPr lang="tr-TR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DÜŞÜK</a:t>
                      </a:r>
                    </a:p>
                    <a:p>
                      <a:pPr algn="ctr"/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DÜŞÜK</a:t>
                      </a:r>
                    </a:p>
                    <a:p>
                      <a:pPr algn="ctr"/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8043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Küçük</a:t>
                      </a:r>
                    </a:p>
                    <a:p>
                      <a:pPr algn="ctr"/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ORTA</a:t>
                      </a:r>
                    </a:p>
                    <a:p>
                      <a:pPr algn="ctr"/>
                      <a:r>
                        <a:rPr lang="tr-TR" dirty="0" smtClean="0"/>
                        <a:t>10</a:t>
                      </a:r>
                      <a:endParaRPr lang="tr-TR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ORTA</a:t>
                      </a:r>
                    </a:p>
                    <a:p>
                      <a:pPr algn="ctr"/>
                      <a:r>
                        <a:rPr lang="tr-TR" dirty="0" smtClean="0"/>
                        <a:t>8</a:t>
                      </a:r>
                      <a:endParaRPr lang="tr-TR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DÜŞÜK</a:t>
                      </a:r>
                    </a:p>
                    <a:p>
                      <a:pPr algn="ctr"/>
                      <a:r>
                        <a:rPr lang="tr-TR" dirty="0" smtClean="0"/>
                        <a:t>6</a:t>
                      </a:r>
                      <a:endParaRPr lang="tr-T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DÜŞÜK</a:t>
                      </a:r>
                    </a:p>
                    <a:p>
                      <a:pPr algn="ctr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DÜŞÜK</a:t>
                      </a:r>
                    </a:p>
                    <a:p>
                      <a:pPr algn="ctr"/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580434"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Çok Düşük</a:t>
                      </a:r>
                    </a:p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DÜŞÜK</a:t>
                      </a:r>
                    </a:p>
                    <a:p>
                      <a:pPr algn="ctr"/>
                      <a:r>
                        <a:rPr lang="tr-TR" dirty="0" smtClean="0"/>
                        <a:t>5</a:t>
                      </a:r>
                      <a:endParaRPr lang="tr-T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DÜŞÜK</a:t>
                      </a:r>
                    </a:p>
                    <a:p>
                      <a:pPr algn="ctr"/>
                      <a:r>
                        <a:rPr lang="tr-TR" dirty="0" smtClean="0"/>
                        <a:t>4</a:t>
                      </a:r>
                      <a:endParaRPr lang="tr-T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DÜŞÜK</a:t>
                      </a:r>
                    </a:p>
                    <a:p>
                      <a:pPr algn="ctr"/>
                      <a:r>
                        <a:rPr lang="tr-TR" dirty="0" smtClean="0"/>
                        <a:t>3</a:t>
                      </a:r>
                      <a:endParaRPr lang="tr-T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DÜŞÜK</a:t>
                      </a:r>
                    </a:p>
                    <a:p>
                      <a:pPr algn="ctr"/>
                      <a:r>
                        <a:rPr lang="tr-TR" dirty="0" smtClean="0"/>
                        <a:t>2</a:t>
                      </a:r>
                      <a:endParaRPr lang="tr-T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DÜŞÜK</a:t>
                      </a:r>
                    </a:p>
                    <a:p>
                      <a:pPr algn="ctr"/>
                      <a:r>
                        <a:rPr lang="tr-TR" dirty="0" smtClean="0"/>
                        <a:t>1</a:t>
                      </a:r>
                      <a:endParaRPr lang="tr-TR" dirty="0"/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91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71406" y="928670"/>
          <a:ext cx="9072595" cy="5607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554"/>
                <a:gridCol w="1359776"/>
                <a:gridCol w="2428892"/>
                <a:gridCol w="928694"/>
                <a:gridCol w="785818"/>
                <a:gridCol w="857256"/>
                <a:gridCol w="1571605"/>
              </a:tblGrid>
              <a:tr h="809934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Tehlike</a:t>
                      </a:r>
                      <a:r>
                        <a:rPr lang="tr-TR" sz="1100" baseline="0" dirty="0" smtClean="0"/>
                        <a:t> Alanı/Ortamı</a:t>
                      </a:r>
                      <a:endParaRPr lang="tr-TR" sz="1100" dirty="0" smtClean="0"/>
                    </a:p>
                    <a:p>
                      <a:pPr algn="ctr"/>
                      <a:r>
                        <a:rPr lang="tr-TR" sz="1100" dirty="0" smtClean="0"/>
                        <a:t>SINIFLAR</a:t>
                      </a:r>
                      <a:endParaRPr lang="tr-T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Risk Altındaki Personel</a:t>
                      </a:r>
                    </a:p>
                    <a:p>
                      <a:pPr algn="ctr"/>
                      <a:r>
                        <a:rPr lang="tr-TR" sz="1100" dirty="0" smtClean="0"/>
                        <a:t> ÖĞRENCİLER</a:t>
                      </a:r>
                      <a:r>
                        <a:rPr lang="tr-TR" sz="1100" baseline="0" dirty="0" smtClean="0"/>
                        <a:t> ve ÖĞRETMENLER</a:t>
                      </a:r>
                      <a:r>
                        <a:rPr lang="tr-TR" sz="1100" dirty="0" smtClean="0"/>
                        <a:t> </a:t>
                      </a:r>
                      <a:endParaRPr lang="tr-T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dirty="0" smtClean="0"/>
                        <a:t>RİSK</a:t>
                      </a:r>
                      <a:endParaRPr lang="tr-T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Olasılık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Şiddet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Risk Düzeyi</a:t>
                      </a:r>
                      <a:endParaRPr lang="tr-T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AÇIKLAMA</a:t>
                      </a:r>
                      <a:endParaRPr lang="tr-TR" dirty="0"/>
                    </a:p>
                  </a:txBody>
                  <a:tcPr anchor="ctr"/>
                </a:tc>
              </a:tr>
              <a:tr h="485963">
                <a:tc gridSpan="2">
                  <a:txBody>
                    <a:bodyPr/>
                    <a:lstStyle/>
                    <a:p>
                      <a:r>
                        <a:rPr lang="tr-TR" sz="1600" b="1" dirty="0" smtClean="0"/>
                        <a:t>Hasarlı zemin </a:t>
                      </a:r>
                      <a:endParaRPr lang="tr-TR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Kayma, takılma, düşme yaralanma 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2</a:t>
                      </a:r>
                    </a:p>
                    <a:p>
                      <a:pPr algn="ctr"/>
                      <a:r>
                        <a:rPr lang="tr-TR" sz="1800" b="1" dirty="0" smtClean="0"/>
                        <a:t>Küçük</a:t>
                      </a:r>
                      <a:endParaRPr lang="tr-T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3</a:t>
                      </a:r>
                    </a:p>
                    <a:p>
                      <a:pPr algn="ctr"/>
                      <a:r>
                        <a:rPr lang="tr-TR" sz="1800" b="1" dirty="0" smtClean="0"/>
                        <a:t>Orta</a:t>
                      </a:r>
                      <a:endParaRPr lang="tr-T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800" b="1" dirty="0" smtClean="0"/>
                        <a:t>6</a:t>
                      </a:r>
                    </a:p>
                    <a:p>
                      <a:pPr algn="ctr"/>
                      <a:r>
                        <a:rPr lang="tr-TR" sz="1800" b="1" dirty="0" smtClean="0"/>
                        <a:t>Düşük</a:t>
                      </a:r>
                      <a:endParaRPr lang="tr-TR" sz="1800" b="1" dirty="0"/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1" dirty="0" smtClean="0"/>
                        <a:t>Kabul Edilebilir Risk</a:t>
                      </a:r>
                      <a:endParaRPr lang="tr-TR" sz="1800" b="1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96896">
                <a:tc gridSpan="2">
                  <a:txBody>
                    <a:bodyPr/>
                    <a:lstStyle/>
                    <a:p>
                      <a:r>
                        <a:rPr lang="tr-TR" sz="1600" b="1" dirty="0" smtClean="0"/>
                        <a:t>Sıvı Dökülmeleri</a:t>
                      </a:r>
                      <a:endParaRPr lang="tr-TR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Kayma, düşme yaralanma 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Kabul Edilebilir Risk</a:t>
                      </a:r>
                      <a:endParaRPr lang="tr-TR" sz="1600" b="1" dirty="0"/>
                    </a:p>
                  </a:txBody>
                  <a:tcPr/>
                </a:tc>
              </a:tr>
              <a:tr h="566953">
                <a:tc gridSpan="2">
                  <a:txBody>
                    <a:bodyPr/>
                    <a:lstStyle/>
                    <a:p>
                      <a:r>
                        <a:rPr lang="tr-TR" sz="1600" b="1" dirty="0" smtClean="0"/>
                        <a:t>Uzatma Kablolar </a:t>
                      </a:r>
                      <a:endParaRPr lang="tr-TR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Takılma, düşme yaralanma Elektrik çarpması 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9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/>
                        <a:t>Dikkate Değer Risk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85960">
                <a:tc gridSpan="2">
                  <a:txBody>
                    <a:bodyPr/>
                    <a:lstStyle/>
                    <a:p>
                      <a:r>
                        <a:rPr lang="tr-TR" sz="1600" b="1" dirty="0" smtClean="0"/>
                        <a:t>Elektrik ekipmanları/soketler, Diğer elektrikli ekipmanlar</a:t>
                      </a:r>
                      <a:endParaRPr lang="tr-TR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Elektrik çarpması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/>
                        <a:t>Kabul Edilebilir Risk</a:t>
                      </a:r>
                    </a:p>
                    <a:p>
                      <a:endParaRPr lang="tr-TR" sz="1600" b="1" dirty="0"/>
                    </a:p>
                  </a:txBody>
                  <a:tcPr/>
                </a:tc>
              </a:tr>
              <a:tr h="455308">
                <a:tc gridSpan="2">
                  <a:txBody>
                    <a:bodyPr/>
                    <a:lstStyle/>
                    <a:p>
                      <a:r>
                        <a:rPr lang="tr-TR" sz="1600" b="1" dirty="0" smtClean="0"/>
                        <a:t>Sıcak radyatörler /ısıtıcılar</a:t>
                      </a:r>
                      <a:endParaRPr lang="tr-TR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Yanma/yaralanma 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16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Kabul Edilemez Risk</a:t>
                      </a:r>
                      <a:endParaRPr lang="tr-TR" sz="1600" b="1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57190">
                <a:tc gridSpan="2">
                  <a:txBody>
                    <a:bodyPr/>
                    <a:lstStyle/>
                    <a:p>
                      <a:r>
                        <a:rPr lang="tr-TR" sz="1600" b="1" dirty="0" smtClean="0"/>
                        <a:t>Açık pencereler </a:t>
                      </a:r>
                      <a:endParaRPr lang="tr-TR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Düşme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b="1" dirty="0"/>
                    </a:p>
                  </a:txBody>
                  <a:tcPr/>
                </a:tc>
              </a:tr>
              <a:tr h="624502">
                <a:tc gridSpan="2">
                  <a:txBody>
                    <a:bodyPr/>
                    <a:lstStyle/>
                    <a:p>
                      <a:r>
                        <a:rPr lang="tr-TR" sz="1600" b="1" dirty="0" smtClean="0"/>
                        <a:t>Sıralar</a:t>
                      </a:r>
                      <a:endParaRPr lang="tr-TR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Çarparak yaralanma, Düşme, Takılma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b="1" dirty="0"/>
                    </a:p>
                  </a:txBody>
                  <a:tcPr/>
                </a:tc>
              </a:tr>
              <a:tr h="576000">
                <a:tc gridSpan="2">
                  <a:txBody>
                    <a:bodyPr/>
                    <a:lstStyle/>
                    <a:p>
                      <a:r>
                        <a:rPr lang="tr-TR" sz="1600" b="1" dirty="0" smtClean="0"/>
                        <a:t>Tehlikeli maddeler </a:t>
                      </a:r>
                      <a:endParaRPr lang="tr-TR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600" b="1" dirty="0" smtClean="0"/>
                        <a:t>Zehirlenme, Hastalanma</a:t>
                      </a:r>
                      <a:endParaRPr lang="tr-T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tr-TR" sz="20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1187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142844" y="1065870"/>
          <a:ext cx="8858312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7256"/>
                <a:gridCol w="1000132"/>
                <a:gridCol w="1000132"/>
                <a:gridCol w="857256"/>
                <a:gridCol w="3643338"/>
                <a:gridCol w="1500198"/>
              </a:tblGrid>
              <a:tr h="809934"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Tehlike</a:t>
                      </a:r>
                      <a:r>
                        <a:rPr lang="tr-TR" sz="1100" baseline="0" dirty="0" smtClean="0"/>
                        <a:t> Alanı/Ortamı</a:t>
                      </a:r>
                      <a:endParaRPr lang="tr-TR" sz="1100" dirty="0" smtClean="0"/>
                    </a:p>
                    <a:p>
                      <a:pPr algn="ctr"/>
                      <a:r>
                        <a:rPr lang="tr-TR" sz="1100" dirty="0" smtClean="0"/>
                        <a:t>SINIFLAR</a:t>
                      </a:r>
                      <a:endParaRPr lang="tr-T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100" dirty="0" smtClean="0"/>
                        <a:t>Risk Altındaki Personel</a:t>
                      </a:r>
                    </a:p>
                    <a:p>
                      <a:pPr algn="ctr"/>
                      <a:r>
                        <a:rPr lang="tr-TR" sz="1100" dirty="0" smtClean="0"/>
                        <a:t> ÖĞRENCİLER</a:t>
                      </a:r>
                      <a:r>
                        <a:rPr lang="tr-TR" sz="1100" baseline="0" dirty="0" smtClean="0"/>
                        <a:t> ve ÖĞRETMENLER</a:t>
                      </a:r>
                      <a:r>
                        <a:rPr lang="tr-TR" sz="1100" dirty="0" smtClean="0"/>
                        <a:t> </a:t>
                      </a:r>
                      <a:endParaRPr lang="tr-TR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dirty="0" smtClean="0"/>
                        <a:t>RİSK</a:t>
                      </a:r>
                      <a:endParaRPr lang="tr-TR" sz="9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200" dirty="0" smtClean="0"/>
                        <a:t>Risk Düzeyi</a:t>
                      </a:r>
                      <a:endParaRPr lang="tr-T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3200" dirty="0" smtClean="0"/>
                        <a:t>Kontrol</a:t>
                      </a:r>
                      <a:r>
                        <a:rPr lang="tr-TR" sz="3200" baseline="0" dirty="0" smtClean="0"/>
                        <a:t> Tedbiri</a:t>
                      </a:r>
                      <a:endParaRPr lang="tr-TR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dirty="0" smtClean="0"/>
                        <a:t>Tamamlanma Tarihi</a:t>
                      </a:r>
                      <a:endParaRPr lang="tr-TR" dirty="0"/>
                    </a:p>
                  </a:txBody>
                  <a:tcPr anchor="ctr"/>
                </a:tc>
              </a:tr>
              <a:tr h="485963">
                <a:tc gridSpan="2">
                  <a:txBody>
                    <a:bodyPr/>
                    <a:lstStyle/>
                    <a:p>
                      <a:r>
                        <a:rPr lang="tr-TR" sz="1400" b="1" dirty="0" smtClean="0"/>
                        <a:t>Hasarlı zemin </a:t>
                      </a:r>
                      <a:endParaRPr lang="tr-TR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Kayma, takılma, düşme yaralanma 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6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 smtClean="0"/>
                        <a:t>Zeminin düzenli kontrol edilmesi</a:t>
                      </a:r>
                    </a:p>
                    <a:p>
                      <a:r>
                        <a:rPr lang="tr-TR" sz="1800" b="0" dirty="0" smtClean="0"/>
                        <a:t>Bozukluk varsa hemen düzeltilmesi Sınıfların iyi aydınlatılması </a:t>
                      </a:r>
                    </a:p>
                    <a:p>
                      <a:r>
                        <a:rPr lang="tr-TR" sz="1800" b="0" dirty="0" smtClean="0"/>
                        <a:t>Çalışma alanlarını herkes acık tutulması Çantaların dolaşma yollarına bırakılmaması</a:t>
                      </a:r>
                    </a:p>
                    <a:p>
                      <a:r>
                        <a:rPr lang="tr-TR" sz="1800" b="0" dirty="0" smtClean="0"/>
                        <a:t>Bu önlemler yeterli mi? Evet / Hayır</a:t>
                      </a:r>
                      <a:endParaRPr lang="tr-TR" sz="1600" b="0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tr-T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tr-TR" sz="16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Ay</a:t>
                      </a:r>
                      <a:endParaRPr lang="tr-TR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66953">
                <a:tc gridSpan="2">
                  <a:txBody>
                    <a:bodyPr/>
                    <a:lstStyle/>
                    <a:p>
                      <a:r>
                        <a:rPr lang="tr-TR" sz="1400" b="1" dirty="0" smtClean="0"/>
                        <a:t>Uzatma Kablolar </a:t>
                      </a:r>
                      <a:endParaRPr lang="tr-TR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Takılma, düşme yaralanma Elektrik çarpması 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9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/>
                        <a:t>Uzatma kabloların sınıfta kullanılmaması,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/>
                        <a:t>Yeterli sıva altı priz</a:t>
                      </a:r>
                      <a:r>
                        <a:rPr lang="tr-TR" sz="1800" b="0" baseline="0" dirty="0" smtClean="0"/>
                        <a:t> takılması,</a:t>
                      </a:r>
                      <a:endParaRPr lang="tr-TR" sz="1800" b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b="0" dirty="0" smtClean="0"/>
                        <a:t>Eğer takılma riski, varsa kablo koruması kullanılması,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600" b="1" dirty="0" smtClean="0"/>
                        <a:t>2 Hafta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55308">
                <a:tc gridSpan="2">
                  <a:txBody>
                    <a:bodyPr/>
                    <a:lstStyle/>
                    <a:p>
                      <a:r>
                        <a:rPr lang="tr-TR" sz="1400" b="1" dirty="0" smtClean="0"/>
                        <a:t>Sıcak radyatörler /ısıtıcılar</a:t>
                      </a:r>
                      <a:endParaRPr lang="tr-TR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b="1" dirty="0" smtClean="0"/>
                        <a:t>Yanma/yaralanma </a:t>
                      </a:r>
                      <a:endParaRPr lang="tr-TR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400" b="1" dirty="0" smtClean="0"/>
                        <a:t>16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 smtClean="0"/>
                        <a:t>Özellikle  okulunuzda  özürlü</a:t>
                      </a:r>
                      <a:r>
                        <a:rPr lang="tr-TR" sz="1800" b="0" baseline="0" dirty="0" smtClean="0"/>
                        <a:t> </a:t>
                      </a:r>
                      <a:r>
                        <a:rPr lang="tr-TR" sz="1800" b="0" dirty="0" smtClean="0"/>
                        <a:t>yardıma  muhtaç öğrenci  varsa  düşük  yüzey  ısısına  sahip radyatörlerin seçilmesi </a:t>
                      </a:r>
                    </a:p>
                    <a:p>
                      <a:r>
                        <a:rPr lang="tr-TR" sz="1800" b="0" dirty="0" smtClean="0"/>
                        <a:t>Öğrencilere tavsiyelerde bulunulması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b="1" dirty="0" smtClean="0"/>
                        <a:t>5 Gün</a:t>
                      </a:r>
                      <a:endParaRPr lang="tr-TR" sz="16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94861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/>
              <a:pPr/>
              <a:t>24</a:t>
            </a:fld>
            <a:endParaRPr lang="tr-TR"/>
          </a:p>
        </p:txBody>
      </p:sp>
      <p:sp>
        <p:nvSpPr>
          <p:cNvPr id="4" name="Başlık 3"/>
          <p:cNvSpPr txBox="1">
            <a:spLocks/>
          </p:cNvSpPr>
          <p:nvPr/>
        </p:nvSpPr>
        <p:spPr>
          <a:xfrm>
            <a:off x="971600" y="0"/>
            <a:ext cx="7712968" cy="857232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Times New Roman"/>
                <a:cs typeface="+mj-cs"/>
              </a:rPr>
              <a:t>RİSK DEĞERLENDİRİLMESİ</a:t>
            </a:r>
            <a:endParaRPr kumimoji="0" lang="tr-T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Times New Roman"/>
              <a:cs typeface="+mj-cs"/>
            </a:endParaRPr>
          </a:p>
        </p:txBody>
      </p:sp>
      <p:graphicFrame>
        <p:nvGraphicFramePr>
          <p:cNvPr id="6" name="5 Diyagram"/>
          <p:cNvGraphicFramePr/>
          <p:nvPr/>
        </p:nvGraphicFramePr>
        <p:xfrm>
          <a:off x="214282" y="2000240"/>
          <a:ext cx="8715436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Dikdörtgen"/>
          <p:cNvSpPr/>
          <p:nvPr/>
        </p:nvSpPr>
        <p:spPr>
          <a:xfrm>
            <a:off x="1071538" y="2071678"/>
            <a:ext cx="24697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32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Risk Analizi</a:t>
            </a:r>
            <a:endParaRPr lang="tr-TR" sz="3200" b="1" dirty="0"/>
          </a:p>
        </p:txBody>
      </p:sp>
    </p:spTree>
    <p:extLst>
      <p:ext uri="{BB962C8B-B14F-4D97-AF65-F5344CB8AC3E}">
        <p14:creationId xmlns:p14="http://schemas.microsoft.com/office/powerpoint/2010/main" val="38318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85720" y="928670"/>
            <a:ext cx="8472518" cy="642942"/>
          </a:xfrm>
        </p:spPr>
        <p:txBody>
          <a:bodyPr>
            <a:noAutofit/>
          </a:bodyPr>
          <a:lstStyle/>
          <a:p>
            <a:pPr lvl="0"/>
            <a:r>
              <a:rPr lang="tr-TR" sz="2800" b="1" cap="all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Risk Değerlendirme Analizi Yenilenmesi</a:t>
            </a:r>
            <a:r>
              <a:rPr lang="tr-TR" sz="2000" b="1" cap="all" dirty="0" smtClean="0">
                <a:latin typeface="Arial Black" pitchFamily="34" charset="0"/>
              </a:rPr>
              <a:t> </a:t>
            </a:r>
            <a:endParaRPr lang="tr-TR" sz="2400" dirty="0"/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idx="1"/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4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D28D4-B858-461B-98A6-6BB81566EBAB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Başlık 3"/>
          <p:cNvSpPr txBox="1">
            <a:spLocks/>
          </p:cNvSpPr>
          <p:nvPr/>
        </p:nvSpPr>
        <p:spPr>
          <a:xfrm>
            <a:off x="971600" y="0"/>
            <a:ext cx="7712968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Times New Roman"/>
                <a:cs typeface="+mj-cs"/>
              </a:rPr>
              <a:t>RİSK DEĞERLENDİRİLMESİ</a:t>
            </a:r>
            <a:endParaRPr kumimoji="0" lang="tr-TR" sz="40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Times New Roman"/>
              <a:cs typeface="+mj-cs"/>
            </a:endParaRPr>
          </a:p>
        </p:txBody>
      </p:sp>
      <p:pic>
        <p:nvPicPr>
          <p:cNvPr id="13619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74510"/>
            <a:ext cx="9108504" cy="586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47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H:\İŞ GÜVENLİĞİ\Kullanılabilecek Resimler\Risk 8.jpg"/>
          <p:cNvPicPr>
            <a:picLocks noChangeAspect="1" noChangeArrowheads="1"/>
          </p:cNvPicPr>
          <p:nvPr/>
        </p:nvPicPr>
        <p:blipFill>
          <a:blip r:embed="rId2"/>
          <a:srcRect l="16582"/>
          <a:stretch>
            <a:fillRect/>
          </a:stretch>
        </p:blipFill>
        <p:spPr bwMode="auto">
          <a:xfrm>
            <a:off x="0" y="4236435"/>
            <a:ext cx="9144000" cy="2621565"/>
          </a:xfrm>
          <a:prstGeom prst="rect">
            <a:avLst/>
          </a:prstGeom>
          <a:noFill/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0178FD-9409-459C-8CA5-AF6C14833749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85720" y="1071546"/>
            <a:ext cx="86439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z="32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Risk değerlendirmesi Nedir?</a:t>
            </a:r>
            <a:endParaRPr lang="tr-TR" sz="2000" dirty="0" smtClean="0">
              <a:solidFill>
                <a:prstClr val="black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14282" y="1785926"/>
            <a:ext cx="864399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tr-TR" sz="2400" b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	Risk değerlendirmesi, işyerinde (Okul/Kurumlarda) var olan ya da dışarıdan gelebilecek tehlikelerin belirlenmesi, bu tehlikelerin riske dönüşmesine yol açan faktörler ile tehlikelerden kaynaklanan risklerin analiz edilerek derecelendirilmesi ve kontrol tedbirlerinin kararlaştırılması amacıyla yapılması gerekli çalışmalardır.</a:t>
            </a:r>
          </a:p>
        </p:txBody>
      </p:sp>
      <p:sp>
        <p:nvSpPr>
          <p:cNvPr id="8" name="Başlık 3"/>
          <p:cNvSpPr txBox="1">
            <a:spLocks/>
          </p:cNvSpPr>
          <p:nvPr/>
        </p:nvSpPr>
        <p:spPr>
          <a:xfrm>
            <a:off x="971600" y="0"/>
            <a:ext cx="7712968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r-TR" sz="4000" b="1" cap="all" dirty="0" smtClean="0">
                <a:solidFill>
                  <a:prstClr val="white"/>
                </a:solidFill>
                <a:ea typeface="Times New Roman"/>
              </a:rPr>
              <a:t>RİSK DEĞERLENDİRİLMESİ</a:t>
            </a:r>
          </a:p>
        </p:txBody>
      </p:sp>
    </p:spTree>
    <p:extLst>
      <p:ext uri="{BB962C8B-B14F-4D97-AF65-F5344CB8AC3E}">
        <p14:creationId xmlns:p14="http://schemas.microsoft.com/office/powerpoint/2010/main" val="2287258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285720" y="2276872"/>
            <a:ext cx="8572560" cy="3888432"/>
          </a:xfrm>
        </p:spPr>
        <p:txBody>
          <a:bodyPr>
            <a:normAutofit fontScale="92500"/>
          </a:bodyPr>
          <a:lstStyle/>
          <a:p>
            <a:pPr marL="0" indent="530225">
              <a:buClr>
                <a:schemeClr val="accent3"/>
              </a:buClr>
              <a:buNone/>
              <a:defRPr/>
            </a:pP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Madde -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İşveren; çalışma ortamının ve çalışanların sağlık ve güvenliğini sağlama, sürdürme ve geliştirme amacı ile iş sağlığı ve güvenliği yönünden risk değerlendirmesi yapar veya yaptırır. </a:t>
            </a:r>
          </a:p>
          <a:p>
            <a:pPr marL="0" indent="530225" algn="just">
              <a:buClr>
                <a:schemeClr val="accent3"/>
              </a:buClr>
              <a:buNone/>
              <a:defRPr/>
            </a:pPr>
            <a:r>
              <a:rPr lang="tr-T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 Madde </a:t>
            </a: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</a:p>
          <a:p>
            <a:pPr marL="0" indent="530225" algn="just">
              <a:buClr>
                <a:schemeClr val="accent3"/>
              </a:buClr>
              <a:buNone/>
              <a:defRPr/>
            </a:pP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GB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</a:t>
            </a:r>
            <a:r>
              <a:rPr lang="en-GB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tehlikeli 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işyerlerinde en geç 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altı</a:t>
            </a:r>
            <a:r>
              <a:rPr lang="en-GB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yılda </a:t>
            </a:r>
            <a:endParaRPr lang="tr-TR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lvl="0" indent="530225" algn="just">
              <a:buClr>
                <a:srgbClr val="9BBB59"/>
              </a:buClr>
              <a:buNone/>
              <a:defRPr/>
            </a:pP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tr-T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GB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ehlikeli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işyerlerinde en </a:t>
            </a:r>
            <a:r>
              <a:rPr lang="en-GB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geç</a:t>
            </a:r>
            <a:r>
              <a:rPr lang="en-GB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dört</a:t>
            </a:r>
            <a:r>
              <a:rPr lang="en-GB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yılda bir yenilenir.</a:t>
            </a:r>
          </a:p>
          <a:p>
            <a:pPr marL="0" indent="530225" algn="just">
              <a:buClr>
                <a:schemeClr val="accent3"/>
              </a:buClr>
              <a:buNone/>
              <a:defRPr/>
            </a:pPr>
            <a:r>
              <a:rPr lang="tr-T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Çok T</a:t>
            </a:r>
            <a:r>
              <a:rPr lang="en-GB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ehlikeli </a:t>
            </a:r>
            <a:r>
              <a:rPr lang="en-GB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işyerlerinde en geç </a:t>
            </a:r>
            <a:r>
              <a:rPr lang="tr-T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iki</a:t>
            </a:r>
            <a:r>
              <a:rPr lang="en-GB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yılda bir yenilenir.</a:t>
            </a:r>
          </a:p>
          <a:p>
            <a:pPr marL="0" indent="530225" algn="just">
              <a:buClr>
                <a:schemeClr val="accent3"/>
              </a:buClr>
              <a:buNone/>
              <a:defRPr/>
            </a:pPr>
            <a:endParaRPr lang="en-GB" dirty="0" smtClean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E8507-ABF7-4DDD-9417-9CCBEF6D331C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2 Metin Yer Tutucusu"/>
          <p:cNvSpPr txBox="1">
            <a:spLocks/>
          </p:cNvSpPr>
          <p:nvPr/>
        </p:nvSpPr>
        <p:spPr>
          <a:xfrm>
            <a:off x="214282" y="1142984"/>
            <a:ext cx="864399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800" b="1" dirty="0"/>
              <a:t>İş Sağlığı ve Güvenliği Risk Değerlendirmesi Yönetmeliği</a:t>
            </a:r>
            <a:endParaRPr lang="tr-TR" sz="2800" b="1" dirty="0"/>
          </a:p>
        </p:txBody>
      </p:sp>
      <p:sp>
        <p:nvSpPr>
          <p:cNvPr id="8" name="Başlık 3"/>
          <p:cNvSpPr>
            <a:spLocks noGrp="1"/>
          </p:cNvSpPr>
          <p:nvPr>
            <p:ph type="title"/>
          </p:nvPr>
        </p:nvSpPr>
        <p:spPr>
          <a:xfrm>
            <a:off x="971600" y="0"/>
            <a:ext cx="7712968" cy="857232"/>
          </a:xfrm>
        </p:spPr>
        <p:txBody>
          <a:bodyPr anchor="ctr">
            <a:noAutofit/>
          </a:bodyPr>
          <a:lstStyle/>
          <a:p>
            <a:pPr algn="l"/>
            <a:r>
              <a:rPr lang="tr-TR" sz="4000" b="1" dirty="0" smtClean="0">
                <a:solidFill>
                  <a:schemeClr val="bg1"/>
                </a:solidFill>
                <a:ea typeface="Times New Roman"/>
              </a:rPr>
              <a:t>RİSK DEĞERLENDİRİLMESİ</a:t>
            </a:r>
            <a:endParaRPr lang="tr-TR" sz="4000" dirty="0" smtClean="0">
              <a:solidFill>
                <a:schemeClr val="bg1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9600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Başlık 3"/>
          <p:cNvSpPr txBox="1">
            <a:spLocks/>
          </p:cNvSpPr>
          <p:nvPr/>
        </p:nvSpPr>
        <p:spPr>
          <a:xfrm>
            <a:off x="971600" y="0"/>
            <a:ext cx="7712968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r-TR" sz="4000" b="1" cap="all" dirty="0" smtClean="0">
                <a:solidFill>
                  <a:prstClr val="white"/>
                </a:solidFill>
                <a:ea typeface="Times New Roman"/>
              </a:rPr>
              <a:t>RİSK DEĞERLENDİRİLMESİ</a:t>
            </a:r>
          </a:p>
        </p:txBody>
      </p:sp>
      <p:sp>
        <p:nvSpPr>
          <p:cNvPr id="2" name="Dikdörtgen 1"/>
          <p:cNvSpPr/>
          <p:nvPr/>
        </p:nvSpPr>
        <p:spPr>
          <a:xfrm>
            <a:off x="107504" y="980728"/>
            <a:ext cx="878497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tr-TR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İşveren </a:t>
            </a:r>
            <a:r>
              <a:rPr lang="tr-TR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Yükümlülüğü ve Risk Değerlendirmesi Ekibi</a:t>
            </a:r>
          </a:p>
          <a:p>
            <a:r>
              <a:rPr lang="tr-T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                   </a:t>
            </a:r>
            <a:r>
              <a:rPr lang="tr-TR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İşveren </a:t>
            </a:r>
            <a:r>
              <a:rPr lang="tr-TR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yükümlülüğü</a:t>
            </a:r>
          </a:p>
          <a:p>
            <a:r>
              <a:rPr lang="tr-T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MADDE 5 – (1) İşveren; çalışma ortamının ve çalışanların sağlık ve güvenliğini sağlama, sürdürme ve geliştirme amacı ile iş sağlığı ve güvenliği yönünden risk değerlendirmesi yapar veya yaptırır.</a:t>
            </a:r>
          </a:p>
          <a:p>
            <a:r>
              <a:rPr lang="tr-T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(2) Risk değerlendirmesinin gerçekleştirilmiş olması; işverenin, işyerinde iş sağlığı ve güvenliğinin sağlanması yükümlülüğünü ortadan kaldırmaz.</a:t>
            </a:r>
          </a:p>
          <a:p>
            <a:r>
              <a:rPr lang="tr-T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(3) İşveren, risk değerlendirmesi çalışmalarında görevlendirilen kişi veya kişilere risk değerlendirmesi ile ilgili ihtiyaç duydukları her türlü bilgi ve belgeyi temin eder.</a:t>
            </a:r>
          </a:p>
        </p:txBody>
      </p:sp>
    </p:spTree>
    <p:extLst>
      <p:ext uri="{BB962C8B-B14F-4D97-AF65-F5344CB8AC3E}">
        <p14:creationId xmlns:p14="http://schemas.microsoft.com/office/powerpoint/2010/main" val="6353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Başlık 3"/>
          <p:cNvSpPr txBox="1">
            <a:spLocks/>
          </p:cNvSpPr>
          <p:nvPr/>
        </p:nvSpPr>
        <p:spPr>
          <a:xfrm>
            <a:off x="971600" y="0"/>
            <a:ext cx="7712968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r-TR" sz="4000" b="1" cap="all" dirty="0" smtClean="0">
                <a:solidFill>
                  <a:prstClr val="white"/>
                </a:solidFill>
                <a:ea typeface="Times New Roman"/>
              </a:rPr>
              <a:t>RİSK DEĞERLENDİRİLMESİ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85720" y="1340768"/>
            <a:ext cx="8572560" cy="16561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Tehlike</a:t>
            </a:r>
            <a:r>
              <a:rPr lang="en-GB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</a:t>
            </a:r>
            <a:r>
              <a:rPr lang="en-GB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İşyerinde </a:t>
            </a:r>
            <a:r>
              <a:rPr lang="en-GB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var</a:t>
            </a:r>
            <a:r>
              <a:rPr lang="en-GB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olan</a:t>
            </a:r>
            <a:r>
              <a:rPr lang="en-GB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 da </a:t>
            </a:r>
            <a:r>
              <a:rPr lang="en-GB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dışarıdan</a:t>
            </a:r>
            <a:r>
              <a:rPr lang="en-GB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gelebilecek</a:t>
            </a:r>
            <a:r>
              <a:rPr lang="en-GB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GB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çalışanı</a:t>
            </a:r>
            <a:r>
              <a:rPr lang="en-GB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veya </a:t>
            </a:r>
            <a:r>
              <a:rPr lang="en-GB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işyerini</a:t>
            </a:r>
            <a:r>
              <a:rPr lang="en-GB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etkileyebilecek</a:t>
            </a:r>
            <a:r>
              <a:rPr lang="en-GB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zarar</a:t>
            </a:r>
            <a:r>
              <a:rPr lang="en-GB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veya </a:t>
            </a:r>
            <a:r>
              <a:rPr lang="en-GB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hasar</a:t>
            </a:r>
            <a:r>
              <a:rPr lang="en-GB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3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verme</a:t>
            </a:r>
            <a:r>
              <a:rPr lang="en-GB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potansiyeli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5536" y="3573016"/>
            <a:ext cx="8136904" cy="23042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Risk</a:t>
            </a: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İşyerinde </a:t>
            </a:r>
            <a:r>
              <a:rPr lang="en-GB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var</a:t>
            </a: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olan</a:t>
            </a: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ya da </a:t>
            </a:r>
            <a:r>
              <a:rPr lang="en-GB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dışarıdan</a:t>
            </a: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gelebilecek</a:t>
            </a: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GB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çalışanı</a:t>
            </a: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veya </a:t>
            </a:r>
            <a:r>
              <a:rPr lang="en-GB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işyerini</a:t>
            </a: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etkileyebilecek</a:t>
            </a: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zarar</a:t>
            </a: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veya </a:t>
            </a:r>
            <a:r>
              <a:rPr lang="en-GB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hasar</a:t>
            </a: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3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verme</a:t>
            </a:r>
            <a:r>
              <a:rPr lang="en-GB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potansiyeli</a:t>
            </a:r>
          </a:p>
        </p:txBody>
      </p:sp>
    </p:spTree>
    <p:extLst>
      <p:ext uri="{BB962C8B-B14F-4D97-AF65-F5344CB8AC3E}">
        <p14:creationId xmlns:p14="http://schemas.microsoft.com/office/powerpoint/2010/main" val="6353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5E4F6-51C2-4C9D-B972-A531C8DF073F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Başlık 3"/>
          <p:cNvSpPr txBox="1">
            <a:spLocks/>
          </p:cNvSpPr>
          <p:nvPr/>
        </p:nvSpPr>
        <p:spPr>
          <a:xfrm>
            <a:off x="971600" y="0"/>
            <a:ext cx="7712968" cy="8572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tr-TR" sz="4000" b="1" cap="all" dirty="0" smtClean="0">
                <a:solidFill>
                  <a:prstClr val="white"/>
                </a:solidFill>
                <a:ea typeface="Times New Roman"/>
              </a:rPr>
              <a:t>RİSK DEĞERLENDİRİLMESİ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8120" y="1556792"/>
            <a:ext cx="8420160" cy="1584176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3000" b="1" dirty="0" err="1" smtClean="0">
                <a:solidFill>
                  <a:srgbClr val="FF0000"/>
                </a:solidFill>
                <a:latin typeface="+mj-lt"/>
              </a:rPr>
              <a:t>Ramak</a:t>
            </a:r>
            <a:r>
              <a:rPr lang="en-GB" sz="3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  <a:latin typeface="+mj-lt"/>
              </a:rPr>
              <a:t>kala</a:t>
            </a:r>
            <a:r>
              <a:rPr lang="en-GB" sz="3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  <a:latin typeface="+mj-lt"/>
              </a:rPr>
              <a:t>olay</a:t>
            </a:r>
            <a:r>
              <a:rPr lang="en-GB" sz="3000" b="1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n-GB" sz="3000" b="1" dirty="0" smtClean="0">
                <a:latin typeface="+mj-lt"/>
              </a:rPr>
              <a:t>İşyerinde meydana gelen; çalışan, işyeri ya da iş ekipmanını zarara uğratma potansiyeli olduğu halde zarara uğratmayan olayı ifade eder.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8120" y="4077072"/>
            <a:ext cx="8420160" cy="165618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2800" b="1" dirty="0">
                <a:solidFill>
                  <a:srgbClr val="FF0000"/>
                </a:solidFill>
                <a:latin typeface="+mj-lt"/>
              </a:rPr>
              <a:t>İş kazası</a:t>
            </a:r>
            <a:r>
              <a:rPr lang="tr-TR" sz="2800" b="1" dirty="0">
                <a:latin typeface="+mj-lt"/>
              </a:rPr>
              <a:t>: İşyerinde veya işin yürütümü nedeniyle meydana gelen, ölüme sebebiyet veren veya vücut bütünlüğünü ruhen ya da bedenen özre uğratan olayı,</a:t>
            </a:r>
            <a:endParaRPr lang="en-GB" sz="2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533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www.doktoramcam.com/Files/Articles/Detail/u_14062012-163512acil-dur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20072" y="2780928"/>
            <a:ext cx="3816424" cy="3816424"/>
          </a:xfrm>
          <a:prstGeom prst="rect">
            <a:avLst/>
          </a:prstGeom>
          <a:noFill/>
        </p:spPr>
      </p:pic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154304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3000" b="1" dirty="0" err="1" smtClean="0">
                <a:solidFill>
                  <a:srgbClr val="FF0000"/>
                </a:solidFill>
                <a:latin typeface="+mj-lt"/>
              </a:rPr>
              <a:t>Ramak</a:t>
            </a:r>
            <a:r>
              <a:rPr lang="en-GB" sz="3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  <a:latin typeface="+mj-lt"/>
              </a:rPr>
              <a:t>kala</a:t>
            </a:r>
            <a:r>
              <a:rPr lang="en-GB" sz="30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  <a:latin typeface="+mj-lt"/>
              </a:rPr>
              <a:t>olay</a:t>
            </a:r>
            <a:r>
              <a:rPr lang="en-GB" sz="3000" b="1" dirty="0" smtClean="0">
                <a:solidFill>
                  <a:srgbClr val="FF0000"/>
                </a:solidFill>
                <a:latin typeface="+mj-lt"/>
              </a:rPr>
              <a:t>: </a:t>
            </a:r>
            <a:r>
              <a:rPr lang="en-GB" sz="3000" dirty="0" err="1" smtClean="0">
                <a:latin typeface="+mj-lt"/>
              </a:rPr>
              <a:t>İşyerinde</a:t>
            </a:r>
            <a:r>
              <a:rPr lang="en-GB" sz="3000" dirty="0" smtClean="0">
                <a:latin typeface="+mj-lt"/>
              </a:rPr>
              <a:t> </a:t>
            </a:r>
            <a:r>
              <a:rPr lang="en-GB" sz="3000" dirty="0" err="1" smtClean="0">
                <a:latin typeface="+mj-lt"/>
              </a:rPr>
              <a:t>meydana</a:t>
            </a:r>
            <a:r>
              <a:rPr lang="en-GB" sz="3000" dirty="0" smtClean="0">
                <a:latin typeface="+mj-lt"/>
              </a:rPr>
              <a:t> </a:t>
            </a:r>
            <a:r>
              <a:rPr lang="en-GB" sz="3000" dirty="0" err="1" smtClean="0">
                <a:latin typeface="+mj-lt"/>
              </a:rPr>
              <a:t>gelen</a:t>
            </a:r>
            <a:r>
              <a:rPr lang="en-GB" sz="3000" dirty="0" smtClean="0">
                <a:latin typeface="+mj-lt"/>
              </a:rPr>
              <a:t>; </a:t>
            </a:r>
            <a:r>
              <a:rPr lang="en-GB" sz="3000" dirty="0" err="1" smtClean="0">
                <a:latin typeface="+mj-lt"/>
              </a:rPr>
              <a:t>çalışan</a:t>
            </a:r>
            <a:r>
              <a:rPr lang="en-GB" sz="3000" dirty="0" smtClean="0">
                <a:latin typeface="+mj-lt"/>
              </a:rPr>
              <a:t>, </a:t>
            </a:r>
            <a:r>
              <a:rPr lang="en-GB" sz="3000" dirty="0" err="1" smtClean="0">
                <a:latin typeface="+mj-lt"/>
              </a:rPr>
              <a:t>işyeri</a:t>
            </a:r>
            <a:r>
              <a:rPr lang="en-GB" sz="3000" dirty="0" smtClean="0">
                <a:latin typeface="+mj-lt"/>
              </a:rPr>
              <a:t> </a:t>
            </a:r>
            <a:r>
              <a:rPr lang="en-GB" sz="3000" dirty="0" err="1" smtClean="0">
                <a:latin typeface="+mj-lt"/>
              </a:rPr>
              <a:t>ya</a:t>
            </a:r>
            <a:r>
              <a:rPr lang="en-GB" sz="3000" dirty="0" smtClean="0">
                <a:latin typeface="+mj-lt"/>
              </a:rPr>
              <a:t> </a:t>
            </a:r>
            <a:r>
              <a:rPr lang="en-GB" sz="3000" dirty="0" err="1" smtClean="0">
                <a:latin typeface="+mj-lt"/>
              </a:rPr>
              <a:t>da</a:t>
            </a:r>
            <a:r>
              <a:rPr lang="en-GB" sz="3000" dirty="0" smtClean="0">
                <a:latin typeface="+mj-lt"/>
              </a:rPr>
              <a:t> </a:t>
            </a:r>
            <a:r>
              <a:rPr lang="en-GB" sz="3000" dirty="0" err="1" smtClean="0">
                <a:latin typeface="+mj-lt"/>
              </a:rPr>
              <a:t>iş</a:t>
            </a:r>
            <a:r>
              <a:rPr lang="en-GB" sz="3000" dirty="0" smtClean="0">
                <a:latin typeface="+mj-lt"/>
              </a:rPr>
              <a:t> </a:t>
            </a:r>
            <a:r>
              <a:rPr lang="en-GB" sz="3000" dirty="0" err="1" smtClean="0">
                <a:latin typeface="+mj-lt"/>
              </a:rPr>
              <a:t>ekipmanını</a:t>
            </a:r>
            <a:r>
              <a:rPr lang="en-GB" sz="3000" dirty="0" smtClean="0">
                <a:latin typeface="+mj-lt"/>
              </a:rPr>
              <a:t> </a:t>
            </a:r>
            <a:r>
              <a:rPr lang="en-GB" sz="3000" dirty="0" err="1" smtClean="0">
                <a:latin typeface="+mj-lt"/>
              </a:rPr>
              <a:t>zarara</a:t>
            </a:r>
            <a:r>
              <a:rPr lang="en-GB" sz="3000" dirty="0" smtClean="0">
                <a:latin typeface="+mj-lt"/>
              </a:rPr>
              <a:t> </a:t>
            </a:r>
            <a:r>
              <a:rPr lang="en-GB" sz="3000" dirty="0" err="1" smtClean="0">
                <a:latin typeface="+mj-lt"/>
              </a:rPr>
              <a:t>uğratma</a:t>
            </a:r>
            <a:r>
              <a:rPr lang="en-GB" sz="3000" dirty="0" smtClean="0">
                <a:latin typeface="+mj-lt"/>
              </a:rPr>
              <a:t> </a:t>
            </a:r>
            <a:r>
              <a:rPr lang="en-GB" sz="3000" dirty="0" err="1" smtClean="0">
                <a:latin typeface="+mj-lt"/>
              </a:rPr>
              <a:t>potansiyeli</a:t>
            </a:r>
            <a:r>
              <a:rPr lang="en-GB" sz="3000" dirty="0" smtClean="0">
                <a:latin typeface="+mj-lt"/>
              </a:rPr>
              <a:t> </a:t>
            </a:r>
            <a:r>
              <a:rPr lang="en-GB" sz="3000" dirty="0" err="1" smtClean="0">
                <a:latin typeface="+mj-lt"/>
              </a:rPr>
              <a:t>olduğu</a:t>
            </a:r>
            <a:r>
              <a:rPr lang="en-GB" sz="3000" dirty="0" smtClean="0">
                <a:latin typeface="+mj-lt"/>
              </a:rPr>
              <a:t> </a:t>
            </a:r>
            <a:r>
              <a:rPr lang="en-GB" sz="3000" dirty="0" err="1" smtClean="0">
                <a:latin typeface="+mj-lt"/>
              </a:rPr>
              <a:t>halde</a:t>
            </a:r>
            <a:r>
              <a:rPr lang="en-GB" sz="3000" dirty="0" smtClean="0">
                <a:latin typeface="+mj-lt"/>
              </a:rPr>
              <a:t> </a:t>
            </a:r>
            <a:r>
              <a:rPr lang="en-GB" sz="3000" dirty="0" err="1" smtClean="0">
                <a:latin typeface="+mj-lt"/>
              </a:rPr>
              <a:t>zarara</a:t>
            </a:r>
            <a:r>
              <a:rPr lang="en-GB" sz="3000" dirty="0" smtClean="0">
                <a:latin typeface="+mj-lt"/>
              </a:rPr>
              <a:t> </a:t>
            </a:r>
            <a:r>
              <a:rPr lang="en-GB" sz="3000" dirty="0" err="1" smtClean="0">
                <a:latin typeface="+mj-lt"/>
              </a:rPr>
              <a:t>uğratmayan</a:t>
            </a:r>
            <a:r>
              <a:rPr lang="en-GB" sz="3000" dirty="0" smtClean="0">
                <a:latin typeface="+mj-lt"/>
              </a:rPr>
              <a:t> </a:t>
            </a:r>
            <a:r>
              <a:rPr lang="en-GB" sz="3000" dirty="0" err="1" smtClean="0">
                <a:latin typeface="+mj-lt"/>
              </a:rPr>
              <a:t>olayı</a:t>
            </a:r>
            <a:r>
              <a:rPr lang="en-GB" sz="3000" dirty="0" smtClean="0">
                <a:latin typeface="+mj-lt"/>
              </a:rPr>
              <a:t> </a:t>
            </a:r>
            <a:r>
              <a:rPr lang="en-GB" sz="3000" dirty="0" err="1" smtClean="0">
                <a:latin typeface="+mj-lt"/>
              </a:rPr>
              <a:t>ifade</a:t>
            </a:r>
            <a:r>
              <a:rPr lang="en-GB" sz="3000" dirty="0" smtClean="0">
                <a:latin typeface="+mj-lt"/>
              </a:rPr>
              <a:t> </a:t>
            </a:r>
            <a:r>
              <a:rPr lang="en-GB" sz="3000" dirty="0" err="1" smtClean="0">
                <a:latin typeface="+mj-lt"/>
              </a:rPr>
              <a:t>eder</a:t>
            </a:r>
            <a:r>
              <a:rPr lang="en-GB" sz="3000" dirty="0" smtClean="0">
                <a:latin typeface="+mj-lt"/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0A6D6-DF66-4E16-891C-39B5CE730F23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6 Dikdörtgen"/>
          <p:cNvSpPr/>
          <p:nvPr/>
        </p:nvSpPr>
        <p:spPr>
          <a:xfrm>
            <a:off x="285720" y="328612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dirty="0" smtClean="0"/>
              <a:t>RAMAK-KALA </a:t>
            </a:r>
          </a:p>
          <a:p>
            <a:pPr indent="265113">
              <a:buFont typeface="Arial" pitchFamily="34" charset="0"/>
              <a:buChar char="•"/>
            </a:pPr>
            <a:r>
              <a:rPr lang="tr-TR" sz="2400" dirty="0" smtClean="0"/>
              <a:t>Ramak kala, zarar, yaralanma veya kayıpla sonuçlanmayan kazadır! </a:t>
            </a:r>
          </a:p>
          <a:p>
            <a:pPr indent="265113">
              <a:buFont typeface="Arial" pitchFamily="34" charset="0"/>
              <a:buChar char="•"/>
            </a:pPr>
            <a:r>
              <a:rPr lang="tr-TR" sz="2400" dirty="0" smtClean="0"/>
              <a:t>Kaza olmuş gibi önemle ele alınmalıdır!</a:t>
            </a:r>
          </a:p>
          <a:p>
            <a:pPr indent="265113">
              <a:buFont typeface="Arial" pitchFamily="34" charset="0"/>
              <a:buChar char="•"/>
            </a:pPr>
            <a:r>
              <a:rPr lang="tr-TR" sz="2400" dirty="0" smtClean="0"/>
              <a:t>Kazaların habercisidir! </a:t>
            </a:r>
          </a:p>
          <a:p>
            <a:pPr indent="265113">
              <a:buFont typeface="Arial" pitchFamily="34" charset="0"/>
              <a:buChar char="•"/>
            </a:pPr>
            <a:r>
              <a:rPr lang="tr-TR" sz="2400" dirty="0" smtClean="0"/>
              <a:t>Ucuz atlatılan kaza olarak da bilinir.</a:t>
            </a:r>
            <a:endParaRPr lang="tr-TR" sz="2400" dirty="0"/>
          </a:p>
        </p:txBody>
      </p:sp>
      <p:sp>
        <p:nvSpPr>
          <p:cNvPr id="8" name="Başlık 3"/>
          <p:cNvSpPr>
            <a:spLocks noGrp="1"/>
          </p:cNvSpPr>
          <p:nvPr>
            <p:ph type="title"/>
          </p:nvPr>
        </p:nvSpPr>
        <p:spPr>
          <a:xfrm>
            <a:off x="971600" y="0"/>
            <a:ext cx="7712968" cy="857232"/>
          </a:xfrm>
        </p:spPr>
        <p:txBody>
          <a:bodyPr anchor="ctr">
            <a:noAutofit/>
          </a:bodyPr>
          <a:lstStyle/>
          <a:p>
            <a:pPr algn="l"/>
            <a:r>
              <a:rPr lang="tr-TR" sz="4000" b="1" dirty="0" smtClean="0">
                <a:solidFill>
                  <a:schemeClr val="bg1"/>
                </a:solidFill>
                <a:ea typeface="Times New Roman"/>
              </a:rPr>
              <a:t>RİSK DEĞERLENDİRİLMESİ</a:t>
            </a:r>
            <a:endParaRPr lang="tr-TR" sz="4000" dirty="0" smtClean="0">
              <a:solidFill>
                <a:schemeClr val="bg1"/>
              </a:solidFill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0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www.doktoramcam.com/Files/Articles/Detail/u_14062012-163512acil-dur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7510" y="4357694"/>
            <a:ext cx="4206490" cy="2500306"/>
          </a:xfrm>
          <a:prstGeom prst="rect">
            <a:avLst/>
          </a:prstGeom>
          <a:noFill/>
        </p:spPr>
      </p:pic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154304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GB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Ramak</a:t>
            </a:r>
            <a:r>
              <a:rPr lang="en-GB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kala</a:t>
            </a:r>
            <a:r>
              <a:rPr lang="en-GB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GB" sz="3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olay</a:t>
            </a:r>
            <a:r>
              <a:rPr lang="en-GB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: </a:t>
            </a:r>
            <a:r>
              <a:rPr lang="en-GB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İşyerinde meydana gelen; çalışan, işyeri ya da iş ekipmanını zarara uğratma potansiyeli olduğu halde zarara uğratmayan olayı ifade eder.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0A6D6-DF66-4E16-891C-39B5CE730F23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6 Dikdörtgen"/>
          <p:cNvSpPr/>
          <p:nvPr/>
        </p:nvSpPr>
        <p:spPr>
          <a:xfrm>
            <a:off x="285720" y="3310677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RAMAK-KALA </a:t>
            </a:r>
          </a:p>
          <a:p>
            <a:pPr indent="265113">
              <a:buFont typeface="Arial" pitchFamily="34" charset="0"/>
              <a:buChar char="•"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Ramak kala, zarar, yaralanma veya kayıpla sonuçlanmayan kazadır! </a:t>
            </a:r>
          </a:p>
          <a:p>
            <a:pPr indent="265113">
              <a:buFont typeface="Arial" pitchFamily="34" charset="0"/>
              <a:buChar char="•"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Kaza olmuş gibi önemle ele alınmalıdır!</a:t>
            </a:r>
          </a:p>
          <a:p>
            <a:pPr indent="265113">
              <a:buFont typeface="Arial" pitchFamily="34" charset="0"/>
              <a:buChar char="•"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Kazaların habercisidir! </a:t>
            </a:r>
          </a:p>
          <a:p>
            <a:pPr indent="265113">
              <a:buFont typeface="Arial" pitchFamily="34" charset="0"/>
              <a:buChar char="•"/>
            </a:pPr>
            <a:r>
              <a:rPr lang="tr-T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Ucuz atlatılan kaza olarak da bilinir.</a:t>
            </a:r>
            <a:endParaRPr lang="tr-TR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Başlık 3"/>
          <p:cNvSpPr>
            <a:spLocks noGrp="1"/>
          </p:cNvSpPr>
          <p:nvPr>
            <p:ph type="title"/>
          </p:nvPr>
        </p:nvSpPr>
        <p:spPr>
          <a:xfrm>
            <a:off x="971600" y="0"/>
            <a:ext cx="7712968" cy="857232"/>
          </a:xfrm>
        </p:spPr>
        <p:txBody>
          <a:bodyPr anchor="ctr">
            <a:noAutofit/>
          </a:bodyPr>
          <a:lstStyle/>
          <a:p>
            <a:pPr algn="l"/>
            <a:r>
              <a:rPr lang="tr-TR" sz="4000" b="1" dirty="0" smtClean="0">
                <a:solidFill>
                  <a:schemeClr val="bg1"/>
                </a:solidFill>
                <a:ea typeface="Times New Roman"/>
              </a:rPr>
              <a:t>RİSK DEĞERLENDİRİLMESİ</a:t>
            </a:r>
            <a:endParaRPr lang="tr-TR" sz="4000" dirty="0" smtClean="0">
              <a:solidFill>
                <a:schemeClr val="bg1"/>
              </a:solidFill>
              <a:ea typeface="Times New Roman"/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2" y="928670"/>
            <a:ext cx="9144032" cy="56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116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179</TotalTime>
  <Words>1262</Words>
  <Application>Microsoft Office PowerPoint</Application>
  <PresentationFormat>Ekran Gösterisi (4:3)</PresentationFormat>
  <Paragraphs>321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Slayt Başlıkları</vt:lpstr>
      </vt:variant>
      <vt:variant>
        <vt:i4>26</vt:i4>
      </vt:variant>
    </vt:vector>
  </HeadingPairs>
  <TitlesOfParts>
    <vt:vector size="28" baseType="lpstr">
      <vt:lpstr>Decatur</vt:lpstr>
      <vt:lpstr>Ofis Teması</vt:lpstr>
      <vt:lpstr>     PALANDÖKEN İLÇE MEM İŞ SAĞLIĞI VE GÜVENLİĞİ BÜROSU  </vt:lpstr>
      <vt:lpstr>RİSK DEĞERLENDİRİLMESİ</vt:lpstr>
      <vt:lpstr>PowerPoint Sunusu</vt:lpstr>
      <vt:lpstr>RİSK DEĞERLENDİRİLMESİ</vt:lpstr>
      <vt:lpstr>PowerPoint Sunusu</vt:lpstr>
      <vt:lpstr>PowerPoint Sunusu</vt:lpstr>
      <vt:lpstr>PowerPoint Sunusu</vt:lpstr>
      <vt:lpstr>RİSK DEĞERLENDİRİLMESİ</vt:lpstr>
      <vt:lpstr>RİSK DEĞERLENDİRİLMESİ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Risk Değerlendirme Analizi Yenilenmesi 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PALANDÖKEN İLÇE MEM İŞ SAĞLIĞI VE GÜVENLİĞİ BÜROSU  </dc:title>
  <dc:creator>HAMZA FIRAT</dc:creator>
  <cp:lastModifiedBy>HAMZA FIRAT</cp:lastModifiedBy>
  <cp:revision>35</cp:revision>
  <dcterms:created xsi:type="dcterms:W3CDTF">2016-02-29T07:56:48Z</dcterms:created>
  <dcterms:modified xsi:type="dcterms:W3CDTF">2016-03-16T08:11:08Z</dcterms:modified>
</cp:coreProperties>
</file>